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304" r:id="rId2"/>
    <p:sldId id="305" r:id="rId3"/>
    <p:sldId id="325" r:id="rId4"/>
    <p:sldId id="258" r:id="rId5"/>
    <p:sldId id="356" r:id="rId6"/>
    <p:sldId id="306" r:id="rId7"/>
    <p:sldId id="307" r:id="rId8"/>
    <p:sldId id="326" r:id="rId9"/>
    <p:sldId id="338" r:id="rId10"/>
    <p:sldId id="339" r:id="rId11"/>
    <p:sldId id="340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11" r:id="rId20"/>
    <p:sldId id="316" r:id="rId21"/>
    <p:sldId id="327" r:id="rId22"/>
    <p:sldId id="317" r:id="rId23"/>
    <p:sldId id="318" r:id="rId24"/>
    <p:sldId id="319" r:id="rId25"/>
    <p:sldId id="320" r:id="rId26"/>
    <p:sldId id="321" r:id="rId27"/>
    <p:sldId id="322" r:id="rId28"/>
    <p:sldId id="357" r:id="rId29"/>
    <p:sldId id="358" r:id="rId30"/>
    <p:sldId id="359" r:id="rId31"/>
    <p:sldId id="360" r:id="rId32"/>
    <p:sldId id="361" r:id="rId33"/>
    <p:sldId id="328" r:id="rId34"/>
    <p:sldId id="329" r:id="rId35"/>
    <p:sldId id="330" r:id="rId36"/>
    <p:sldId id="331" r:id="rId37"/>
    <p:sldId id="333" r:id="rId38"/>
    <p:sldId id="332" r:id="rId39"/>
    <p:sldId id="334" r:id="rId40"/>
    <p:sldId id="335" r:id="rId41"/>
    <p:sldId id="349" r:id="rId42"/>
    <p:sldId id="336" r:id="rId43"/>
    <p:sldId id="350" r:id="rId44"/>
    <p:sldId id="337" r:id="rId45"/>
    <p:sldId id="355" r:id="rId46"/>
    <p:sldId id="362" r:id="rId47"/>
    <p:sldId id="364" r:id="rId48"/>
    <p:sldId id="365" r:id="rId49"/>
    <p:sldId id="366" r:id="rId50"/>
    <p:sldId id="368" r:id="rId51"/>
    <p:sldId id="367" r:id="rId52"/>
    <p:sldId id="370" r:id="rId53"/>
    <p:sldId id="371" r:id="rId54"/>
    <p:sldId id="351" r:id="rId55"/>
    <p:sldId id="369" r:id="rId56"/>
    <p:sldId id="373" r:id="rId57"/>
    <p:sldId id="372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E2EC"/>
    <a:srgbClr val="E0FADF"/>
    <a:srgbClr val="14288C"/>
    <a:srgbClr val="FFF9BE"/>
    <a:srgbClr val="88C5FA"/>
    <a:srgbClr val="DAF1FF"/>
    <a:srgbClr val="666666"/>
    <a:srgbClr val="2155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2A81CA-8B5D-4D78-A244-3C64931EA08A}" v="13" dt="2024-01-31T06:46:04.975"/>
    <p1510:client id="{A78C3929-85AE-46E1-90E7-684554E02C6A}" v="881" dt="2024-01-30T10:30:13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44" autoAdjust="0"/>
    <p:restoredTop sz="94753" autoAdjust="0"/>
  </p:normalViewPr>
  <p:slideViewPr>
    <p:cSldViewPr snapToGrid="0">
      <p:cViewPr varScale="1">
        <p:scale>
          <a:sx n="88" d="100"/>
          <a:sy n="88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853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jun kim" userId="89e69cac539232cc" providerId="LiveId" clId="{A78C3929-85AE-46E1-90E7-684554E02C6A}"/>
    <pc:docChg chg="undo custSel addSld delSld modSld sldOrd modMainMaster">
      <pc:chgData name="yejun kim" userId="89e69cac539232cc" providerId="LiveId" clId="{A78C3929-85AE-46E1-90E7-684554E02C6A}" dt="2024-01-30T10:30:42.175" v="12446" actId="404"/>
      <pc:docMkLst>
        <pc:docMk/>
      </pc:docMkLst>
      <pc:sldChg chg="addSp delSp modSp mod">
        <pc:chgData name="yejun kim" userId="89e69cac539232cc" providerId="LiveId" clId="{A78C3929-85AE-46E1-90E7-684554E02C6A}" dt="2024-01-30T00:40:39.518" v="754" actId="14100"/>
        <pc:sldMkLst>
          <pc:docMk/>
          <pc:sldMk cId="1238449542" sldId="256"/>
        </pc:sldMkLst>
        <pc:spChg chg="mod">
          <ac:chgData name="yejun kim" userId="89e69cac539232cc" providerId="LiveId" clId="{A78C3929-85AE-46E1-90E7-684554E02C6A}" dt="2024-01-30T00:19:02.835" v="138" actId="1076"/>
          <ac:spMkLst>
            <pc:docMk/>
            <pc:sldMk cId="1238449542" sldId="256"/>
            <ac:spMk id="2" creationId="{01E732CA-1148-B67B-5DB9-E475D531171A}"/>
          </ac:spMkLst>
        </pc:spChg>
        <pc:spChg chg="add del mod">
          <ac:chgData name="yejun kim" userId="89e69cac539232cc" providerId="LiveId" clId="{A78C3929-85AE-46E1-90E7-684554E02C6A}" dt="2024-01-30T00:16:19.682" v="81" actId="478"/>
          <ac:spMkLst>
            <pc:docMk/>
            <pc:sldMk cId="1238449542" sldId="256"/>
            <ac:spMk id="5" creationId="{C1D51048-82EB-A1BE-3EB5-124E8DDFD138}"/>
          </ac:spMkLst>
        </pc:spChg>
        <pc:spChg chg="add mod">
          <ac:chgData name="yejun kim" userId="89e69cac539232cc" providerId="LiveId" clId="{A78C3929-85AE-46E1-90E7-684554E02C6A}" dt="2024-01-30T00:40:39.518" v="754" actId="14100"/>
          <ac:spMkLst>
            <pc:docMk/>
            <pc:sldMk cId="1238449542" sldId="256"/>
            <ac:spMk id="6" creationId="{18A78C5C-B61B-C1EA-A1C2-A95CFF0DD6BF}"/>
          </ac:spMkLst>
        </pc:spChg>
        <pc:spChg chg="add mod">
          <ac:chgData name="yejun kim" userId="89e69cac539232cc" providerId="LiveId" clId="{A78C3929-85AE-46E1-90E7-684554E02C6A}" dt="2024-01-30T00:19:05.277" v="139" actId="1076"/>
          <ac:spMkLst>
            <pc:docMk/>
            <pc:sldMk cId="1238449542" sldId="256"/>
            <ac:spMk id="7" creationId="{A93143AF-7256-CCC7-E5D3-83A3B329203F}"/>
          </ac:spMkLst>
        </pc:spChg>
      </pc:sldChg>
      <pc:sldChg chg="addSp delSp modSp new mod">
        <pc:chgData name="yejun kim" userId="89e69cac539232cc" providerId="LiveId" clId="{A78C3929-85AE-46E1-90E7-684554E02C6A}" dt="2024-01-30T00:40:05.419" v="730" actId="1076"/>
        <pc:sldMkLst>
          <pc:docMk/>
          <pc:sldMk cId="1642626940" sldId="257"/>
        </pc:sldMkLst>
        <pc:spChg chg="del">
          <ac:chgData name="yejun kim" userId="89e69cac539232cc" providerId="LiveId" clId="{A78C3929-85AE-46E1-90E7-684554E02C6A}" dt="2024-01-30T00:18:19.916" v="133" actId="478"/>
          <ac:spMkLst>
            <pc:docMk/>
            <pc:sldMk cId="1642626940" sldId="257"/>
            <ac:spMk id="2" creationId="{05536B7A-AA17-1154-9500-AF83CB585A2F}"/>
          </ac:spMkLst>
        </pc:spChg>
        <pc:spChg chg="del">
          <ac:chgData name="yejun kim" userId="89e69cac539232cc" providerId="LiveId" clId="{A78C3929-85AE-46E1-90E7-684554E02C6A}" dt="2024-01-30T00:18:21.533" v="134" actId="478"/>
          <ac:spMkLst>
            <pc:docMk/>
            <pc:sldMk cId="1642626940" sldId="257"/>
            <ac:spMk id="3" creationId="{2C00634F-FFC9-C067-C3A0-310602709A80}"/>
          </ac:spMkLst>
        </pc:spChg>
        <pc:spChg chg="add mod">
          <ac:chgData name="yejun kim" userId="89e69cac539232cc" providerId="LiveId" clId="{A78C3929-85AE-46E1-90E7-684554E02C6A}" dt="2024-01-30T00:37:17.255" v="546" actId="20577"/>
          <ac:spMkLst>
            <pc:docMk/>
            <pc:sldMk cId="1642626940" sldId="257"/>
            <ac:spMk id="5" creationId="{5EE94004-7D47-72CC-C68B-852EC093C524}"/>
          </ac:spMkLst>
        </pc:spChg>
        <pc:spChg chg="add del mod">
          <ac:chgData name="yejun kim" userId="89e69cac539232cc" providerId="LiveId" clId="{A78C3929-85AE-46E1-90E7-684554E02C6A}" dt="2024-01-30T00:37:06.674" v="529" actId="478"/>
          <ac:spMkLst>
            <pc:docMk/>
            <pc:sldMk cId="1642626940" sldId="257"/>
            <ac:spMk id="6" creationId="{9A9205CA-CE2C-8155-5BD6-0AAF77E04955}"/>
          </ac:spMkLst>
        </pc:spChg>
        <pc:spChg chg="add mod">
          <ac:chgData name="yejun kim" userId="89e69cac539232cc" providerId="LiveId" clId="{A78C3929-85AE-46E1-90E7-684554E02C6A}" dt="2024-01-30T00:39:50.857" v="726" actId="1076"/>
          <ac:spMkLst>
            <pc:docMk/>
            <pc:sldMk cId="1642626940" sldId="257"/>
            <ac:spMk id="7" creationId="{4C3A0D1B-BD08-74BD-605E-94C5C6227A1A}"/>
          </ac:spMkLst>
        </pc:spChg>
        <pc:spChg chg="add mod">
          <ac:chgData name="yejun kim" userId="89e69cac539232cc" providerId="LiveId" clId="{A78C3929-85AE-46E1-90E7-684554E02C6A}" dt="2024-01-30T00:40:05.419" v="730" actId="1076"/>
          <ac:spMkLst>
            <pc:docMk/>
            <pc:sldMk cId="1642626940" sldId="257"/>
            <ac:spMk id="8" creationId="{EDFC1EC2-2D5C-3794-2A76-279E7F52C111}"/>
          </ac:spMkLst>
        </pc:spChg>
        <pc:spChg chg="add mod">
          <ac:chgData name="yejun kim" userId="89e69cac539232cc" providerId="LiveId" clId="{A78C3929-85AE-46E1-90E7-684554E02C6A}" dt="2024-01-30T00:40:05.419" v="730" actId="1076"/>
          <ac:spMkLst>
            <pc:docMk/>
            <pc:sldMk cId="1642626940" sldId="257"/>
            <ac:spMk id="11" creationId="{5179ABB0-2E92-78E0-6E0C-76680656A73F}"/>
          </ac:spMkLst>
        </pc:spChg>
        <pc:spChg chg="add mod">
          <ac:chgData name="yejun kim" userId="89e69cac539232cc" providerId="LiveId" clId="{A78C3929-85AE-46E1-90E7-684554E02C6A}" dt="2024-01-30T00:32:59.412" v="435" actId="571"/>
          <ac:spMkLst>
            <pc:docMk/>
            <pc:sldMk cId="1642626940" sldId="257"/>
            <ac:spMk id="12" creationId="{91CC5852-9868-0FF3-4943-737069A274AC}"/>
          </ac:spMkLst>
        </pc:spChg>
        <pc:spChg chg="add mod">
          <ac:chgData name="yejun kim" userId="89e69cac539232cc" providerId="LiveId" clId="{A78C3929-85AE-46E1-90E7-684554E02C6A}" dt="2024-01-30T00:40:00.325" v="729" actId="113"/>
          <ac:spMkLst>
            <pc:docMk/>
            <pc:sldMk cId="1642626940" sldId="257"/>
            <ac:spMk id="13" creationId="{0AC78341-F34A-EB56-512A-7EAC8F4B2F2F}"/>
          </ac:spMkLst>
        </pc:spChg>
        <pc:spChg chg="add mod">
          <ac:chgData name="yejun kim" userId="89e69cac539232cc" providerId="LiveId" clId="{A78C3929-85AE-46E1-90E7-684554E02C6A}" dt="2024-01-30T00:39:52.555" v="727" actId="1076"/>
          <ac:spMkLst>
            <pc:docMk/>
            <pc:sldMk cId="1642626940" sldId="257"/>
            <ac:spMk id="16" creationId="{20A63CAA-BDF2-B4B0-B5B5-2A0E62C87D91}"/>
          </ac:spMkLst>
        </pc:spChg>
        <pc:picChg chg="add mod">
          <ac:chgData name="yejun kim" userId="89e69cac539232cc" providerId="LiveId" clId="{A78C3929-85AE-46E1-90E7-684554E02C6A}" dt="2024-01-30T00:40:05.419" v="730" actId="1076"/>
          <ac:picMkLst>
            <pc:docMk/>
            <pc:sldMk cId="1642626940" sldId="257"/>
            <ac:picMk id="10" creationId="{C9FE76FF-10F5-B5DB-0567-3BF72777DCD6}"/>
          </ac:picMkLst>
        </pc:picChg>
        <pc:picChg chg="add mod">
          <ac:chgData name="yejun kim" userId="89e69cac539232cc" providerId="LiveId" clId="{A78C3929-85AE-46E1-90E7-684554E02C6A}" dt="2024-01-30T00:40:05.419" v="730" actId="1076"/>
          <ac:picMkLst>
            <pc:docMk/>
            <pc:sldMk cId="1642626940" sldId="257"/>
            <ac:picMk id="15" creationId="{25058155-EFF4-E7F3-885C-35AB83B48960}"/>
          </ac:picMkLst>
        </pc:picChg>
      </pc:sldChg>
      <pc:sldChg chg="addSp modSp add mod ord">
        <pc:chgData name="yejun kim" userId="89e69cac539232cc" providerId="LiveId" clId="{A78C3929-85AE-46E1-90E7-684554E02C6A}" dt="2024-01-30T00:37:03.171" v="528" actId="1076"/>
        <pc:sldMkLst>
          <pc:docMk/>
          <pc:sldMk cId="2164960010" sldId="258"/>
        </pc:sldMkLst>
        <pc:spChg chg="add mod">
          <ac:chgData name="yejun kim" userId="89e69cac539232cc" providerId="LiveId" clId="{A78C3929-85AE-46E1-90E7-684554E02C6A}" dt="2024-01-30T00:21:03.282" v="178" actId="20577"/>
          <ac:spMkLst>
            <pc:docMk/>
            <pc:sldMk cId="2164960010" sldId="258"/>
            <ac:spMk id="2" creationId="{C243B6FA-7FC0-B903-CE05-A55A37D7B6AD}"/>
          </ac:spMkLst>
        </pc:spChg>
        <pc:spChg chg="add mod">
          <ac:chgData name="yejun kim" userId="89e69cac539232cc" providerId="LiveId" clId="{A78C3929-85AE-46E1-90E7-684554E02C6A}" dt="2024-01-30T00:37:03.171" v="528" actId="1076"/>
          <ac:spMkLst>
            <pc:docMk/>
            <pc:sldMk cId="2164960010" sldId="258"/>
            <ac:spMk id="3" creationId="{FB5D068B-BB16-6897-4466-12A25E8941A2}"/>
          </ac:spMkLst>
        </pc:spChg>
      </pc:sldChg>
      <pc:sldChg chg="addSp delSp modSp add mod setBg">
        <pc:chgData name="yejun kim" userId="89e69cac539232cc" providerId="LiveId" clId="{A78C3929-85AE-46E1-90E7-684554E02C6A}" dt="2024-01-30T01:26:42.836" v="1247" actId="1076"/>
        <pc:sldMkLst>
          <pc:docMk/>
          <pc:sldMk cId="3438755226" sldId="259"/>
        </pc:sldMkLst>
        <pc:spChg chg="add mod">
          <ac:chgData name="yejun kim" userId="89e69cac539232cc" providerId="LiveId" clId="{A78C3929-85AE-46E1-90E7-684554E02C6A}" dt="2024-01-30T01:03:25.761" v="910" actId="26606"/>
          <ac:spMkLst>
            <pc:docMk/>
            <pc:sldMk cId="3438755226" sldId="259"/>
            <ac:spMk id="2" creationId="{BAB14C7B-E9E1-35A7-5766-E1A6AB36730A}"/>
          </ac:spMkLst>
        </pc:spChg>
        <pc:spChg chg="mod ord">
          <ac:chgData name="yejun kim" userId="89e69cac539232cc" providerId="LiveId" clId="{A78C3929-85AE-46E1-90E7-684554E02C6A}" dt="2024-01-30T01:03:25.761" v="910" actId="26606"/>
          <ac:spMkLst>
            <pc:docMk/>
            <pc:sldMk cId="3438755226" sldId="259"/>
            <ac:spMk id="4" creationId="{97C091D0-1290-B831-3C5C-989A66C3C140}"/>
          </ac:spMkLst>
        </pc:spChg>
        <pc:spChg chg="add del">
          <ac:chgData name="yejun kim" userId="89e69cac539232cc" providerId="LiveId" clId="{A78C3929-85AE-46E1-90E7-684554E02C6A}" dt="2024-01-30T01:03:25.761" v="910" actId="26606"/>
          <ac:spMkLst>
            <pc:docMk/>
            <pc:sldMk cId="3438755226" sldId="259"/>
            <ac:spMk id="10" creationId="{A4AC5506-6312-4701-8D3C-40187889A947}"/>
          </ac:spMkLst>
        </pc:spChg>
        <pc:picChg chg="add mod">
          <ac:chgData name="yejun kim" userId="89e69cac539232cc" providerId="LiveId" clId="{A78C3929-85AE-46E1-90E7-684554E02C6A}" dt="2024-01-30T01:26:42.836" v="1247" actId="1076"/>
          <ac:picMkLst>
            <pc:docMk/>
            <pc:sldMk cId="3438755226" sldId="259"/>
            <ac:picMk id="5" creationId="{6412415F-B33F-41B3-B66E-0E787A7BDB25}"/>
          </ac:picMkLst>
        </pc:picChg>
      </pc:sldChg>
      <pc:sldChg chg="addSp modSp add mod">
        <pc:chgData name="yejun kim" userId="89e69cac539232cc" providerId="LiveId" clId="{A78C3929-85AE-46E1-90E7-684554E02C6A}" dt="2024-01-30T01:03:02.476" v="891" actId="20577"/>
        <pc:sldMkLst>
          <pc:docMk/>
          <pc:sldMk cId="1545506366" sldId="260"/>
        </pc:sldMkLst>
        <pc:spChg chg="add mod">
          <ac:chgData name="yejun kim" userId="89e69cac539232cc" providerId="LiveId" clId="{A78C3929-85AE-46E1-90E7-684554E02C6A}" dt="2024-01-30T00:40:59.857" v="776" actId="20577"/>
          <ac:spMkLst>
            <pc:docMk/>
            <pc:sldMk cId="1545506366" sldId="260"/>
            <ac:spMk id="2" creationId="{B44DC7AF-EBA6-8FA5-CCBC-637D9D36C83B}"/>
          </ac:spMkLst>
        </pc:spChg>
        <pc:spChg chg="add mod">
          <ac:chgData name="yejun kim" userId="89e69cac539232cc" providerId="LiveId" clId="{A78C3929-85AE-46E1-90E7-684554E02C6A}" dt="2024-01-30T01:03:02.476" v="891" actId="20577"/>
          <ac:spMkLst>
            <pc:docMk/>
            <pc:sldMk cId="1545506366" sldId="260"/>
            <ac:spMk id="3" creationId="{6D19DA84-91EB-21FD-F32B-6A1BBF8B8EAE}"/>
          </ac:spMkLst>
        </pc:spChg>
      </pc:sldChg>
      <pc:sldChg chg="addSp delSp modSp add mod">
        <pc:chgData name="yejun kim" userId="89e69cac539232cc" providerId="LiveId" clId="{A78C3929-85AE-46E1-90E7-684554E02C6A}" dt="2024-01-30T01:17:20.093" v="1126" actId="1076"/>
        <pc:sldMkLst>
          <pc:docMk/>
          <pc:sldMk cId="2250537205" sldId="261"/>
        </pc:sldMkLst>
        <pc:spChg chg="mod">
          <ac:chgData name="yejun kim" userId="89e69cac539232cc" providerId="LiveId" clId="{A78C3929-85AE-46E1-90E7-684554E02C6A}" dt="2024-01-30T01:06:00.238" v="951" actId="20577"/>
          <ac:spMkLst>
            <pc:docMk/>
            <pc:sldMk cId="2250537205" sldId="261"/>
            <ac:spMk id="2" creationId="{BAB14C7B-E9E1-35A7-5766-E1A6AB36730A}"/>
          </ac:spMkLst>
        </pc:spChg>
        <pc:spChg chg="add mod">
          <ac:chgData name="yejun kim" userId="89e69cac539232cc" providerId="LiveId" clId="{A78C3929-85AE-46E1-90E7-684554E02C6A}" dt="2024-01-30T01:13:19.648" v="977" actId="767"/>
          <ac:spMkLst>
            <pc:docMk/>
            <pc:sldMk cId="2250537205" sldId="261"/>
            <ac:spMk id="11" creationId="{3FBEBFF8-4CC7-78CD-6E74-881BD1A359B0}"/>
          </ac:spMkLst>
        </pc:spChg>
        <pc:spChg chg="add mod">
          <ac:chgData name="yejun kim" userId="89e69cac539232cc" providerId="LiveId" clId="{A78C3929-85AE-46E1-90E7-684554E02C6A}" dt="2024-01-30T01:14:05.793" v="1016" actId="1076"/>
          <ac:spMkLst>
            <pc:docMk/>
            <pc:sldMk cId="2250537205" sldId="261"/>
            <ac:spMk id="12" creationId="{0B47482C-E359-88E7-DCC0-BB28CECCA218}"/>
          </ac:spMkLst>
        </pc:spChg>
        <pc:spChg chg="add mod">
          <ac:chgData name="yejun kim" userId="89e69cac539232cc" providerId="LiveId" clId="{A78C3929-85AE-46E1-90E7-684554E02C6A}" dt="2024-01-30T01:14:32.032" v="1038" actId="20577"/>
          <ac:spMkLst>
            <pc:docMk/>
            <pc:sldMk cId="2250537205" sldId="261"/>
            <ac:spMk id="13" creationId="{6AA9BD24-C34A-10D6-904B-BEB18F228195}"/>
          </ac:spMkLst>
        </pc:spChg>
        <pc:spChg chg="add mod">
          <ac:chgData name="yejun kim" userId="89e69cac539232cc" providerId="LiveId" clId="{A78C3929-85AE-46E1-90E7-684554E02C6A}" dt="2024-01-30T01:14:46.244" v="1058" actId="20577"/>
          <ac:spMkLst>
            <pc:docMk/>
            <pc:sldMk cId="2250537205" sldId="261"/>
            <ac:spMk id="14" creationId="{25C24ECC-6EC3-B687-4883-192C6806BD04}"/>
          </ac:spMkLst>
        </pc:spChg>
        <pc:spChg chg="add mod">
          <ac:chgData name="yejun kim" userId="89e69cac539232cc" providerId="LiveId" clId="{A78C3929-85AE-46E1-90E7-684554E02C6A}" dt="2024-01-30T01:15:48.660" v="1086" actId="1076"/>
          <ac:spMkLst>
            <pc:docMk/>
            <pc:sldMk cId="2250537205" sldId="261"/>
            <ac:spMk id="17" creationId="{1F1D11FE-BB28-C89C-2C28-EE7BC95EB38E}"/>
          </ac:spMkLst>
        </pc:spChg>
        <pc:spChg chg="add mod">
          <ac:chgData name="yejun kim" userId="89e69cac539232cc" providerId="LiveId" clId="{A78C3929-85AE-46E1-90E7-684554E02C6A}" dt="2024-01-30T01:17:20.093" v="1126" actId="1076"/>
          <ac:spMkLst>
            <pc:docMk/>
            <pc:sldMk cId="2250537205" sldId="261"/>
            <ac:spMk id="20" creationId="{56FAC80F-5C76-D6C7-51C5-759CE53C2901}"/>
          </ac:spMkLst>
        </pc:spChg>
        <pc:picChg chg="del">
          <ac:chgData name="yejun kim" userId="89e69cac539232cc" providerId="LiveId" clId="{A78C3929-85AE-46E1-90E7-684554E02C6A}" dt="2024-01-30T01:05:43.269" v="914" actId="478"/>
          <ac:picMkLst>
            <pc:docMk/>
            <pc:sldMk cId="2250537205" sldId="261"/>
            <ac:picMk id="5" creationId="{6412415F-B33F-41B3-B66E-0E787A7BDB25}"/>
          </ac:picMkLst>
        </pc:picChg>
        <pc:picChg chg="add mod">
          <ac:chgData name="yejun kim" userId="89e69cac539232cc" providerId="LiveId" clId="{A78C3929-85AE-46E1-90E7-684554E02C6A}" dt="2024-01-30T01:13:04.179" v="970" actId="1076"/>
          <ac:picMkLst>
            <pc:docMk/>
            <pc:sldMk cId="2250537205" sldId="261"/>
            <ac:picMk id="6" creationId="{78CB2E41-9724-3797-186A-7E2BFF2D8ED5}"/>
          </ac:picMkLst>
        </pc:picChg>
        <pc:picChg chg="add mod">
          <ac:chgData name="yejun kim" userId="89e69cac539232cc" providerId="LiveId" clId="{A78C3929-85AE-46E1-90E7-684554E02C6A}" dt="2024-01-30T01:14:10.160" v="1017" actId="1076"/>
          <ac:picMkLst>
            <pc:docMk/>
            <pc:sldMk cId="2250537205" sldId="261"/>
            <ac:picMk id="8" creationId="{F1F56208-CB1D-3443-D6FF-28461CFCC372}"/>
          </ac:picMkLst>
        </pc:picChg>
        <pc:picChg chg="add mod">
          <ac:chgData name="yejun kim" userId="89e69cac539232cc" providerId="LiveId" clId="{A78C3929-85AE-46E1-90E7-684554E02C6A}" dt="2024-01-30T01:13:10.405" v="974" actId="1076"/>
          <ac:picMkLst>
            <pc:docMk/>
            <pc:sldMk cId="2250537205" sldId="261"/>
            <ac:picMk id="10" creationId="{2B2260AE-082E-B92E-1E67-D5A0197F02DC}"/>
          </ac:picMkLst>
        </pc:picChg>
        <pc:picChg chg="add mod modCrop">
          <ac:chgData name="yejun kim" userId="89e69cac539232cc" providerId="LiveId" clId="{A78C3929-85AE-46E1-90E7-684554E02C6A}" dt="2024-01-30T01:15:19.353" v="1065" actId="1076"/>
          <ac:picMkLst>
            <pc:docMk/>
            <pc:sldMk cId="2250537205" sldId="261"/>
            <ac:picMk id="16" creationId="{BDA58130-03AA-42C0-9396-CD25B169ED58}"/>
          </ac:picMkLst>
        </pc:picChg>
        <pc:picChg chg="add mod modCrop">
          <ac:chgData name="yejun kim" userId="89e69cac539232cc" providerId="LiveId" clId="{A78C3929-85AE-46E1-90E7-684554E02C6A}" dt="2024-01-30T01:16:47.116" v="1110" actId="1076"/>
          <ac:picMkLst>
            <pc:docMk/>
            <pc:sldMk cId="2250537205" sldId="261"/>
            <ac:picMk id="19" creationId="{0008F186-7F6E-B24A-2C27-3A512721C559}"/>
          </ac:picMkLst>
        </pc:picChg>
      </pc:sldChg>
      <pc:sldChg chg="addSp delSp modSp add mod">
        <pc:chgData name="yejun kim" userId="89e69cac539232cc" providerId="LiveId" clId="{A78C3929-85AE-46E1-90E7-684554E02C6A}" dt="2024-01-30T10:13:12.122" v="12132" actId="20577"/>
        <pc:sldMkLst>
          <pc:docMk/>
          <pc:sldMk cId="1478041342" sldId="262"/>
        </pc:sldMkLst>
        <pc:spChg chg="mod">
          <ac:chgData name="yejun kim" userId="89e69cac539232cc" providerId="LiveId" clId="{A78C3929-85AE-46E1-90E7-684554E02C6A}" dt="2024-01-30T10:13:12.122" v="12132" actId="20577"/>
          <ac:spMkLst>
            <pc:docMk/>
            <pc:sldMk cId="1478041342" sldId="262"/>
            <ac:spMk id="2" creationId="{BAB14C7B-E9E1-35A7-5766-E1A6AB36730A}"/>
          </ac:spMkLst>
        </pc:spChg>
        <pc:spChg chg="del">
          <ac:chgData name="yejun kim" userId="89e69cac539232cc" providerId="LiveId" clId="{A78C3929-85AE-46E1-90E7-684554E02C6A}" dt="2024-01-30T01:17:41.236" v="1128" actId="478"/>
          <ac:spMkLst>
            <pc:docMk/>
            <pc:sldMk cId="1478041342" sldId="262"/>
            <ac:spMk id="12" creationId="{0B47482C-E359-88E7-DCC0-BB28CECCA218}"/>
          </ac:spMkLst>
        </pc:spChg>
        <pc:spChg chg="del">
          <ac:chgData name="yejun kim" userId="89e69cac539232cc" providerId="LiveId" clId="{A78C3929-85AE-46E1-90E7-684554E02C6A}" dt="2024-01-30T01:17:41.236" v="1128" actId="478"/>
          <ac:spMkLst>
            <pc:docMk/>
            <pc:sldMk cId="1478041342" sldId="262"/>
            <ac:spMk id="13" creationId="{6AA9BD24-C34A-10D6-904B-BEB18F228195}"/>
          </ac:spMkLst>
        </pc:spChg>
        <pc:spChg chg="del">
          <ac:chgData name="yejun kim" userId="89e69cac539232cc" providerId="LiveId" clId="{A78C3929-85AE-46E1-90E7-684554E02C6A}" dt="2024-01-30T01:17:46.106" v="1130" actId="478"/>
          <ac:spMkLst>
            <pc:docMk/>
            <pc:sldMk cId="1478041342" sldId="262"/>
            <ac:spMk id="14" creationId="{25C24ECC-6EC3-B687-4883-192C6806BD04}"/>
          </ac:spMkLst>
        </pc:spChg>
        <pc:spChg chg="del">
          <ac:chgData name="yejun kim" userId="89e69cac539232cc" providerId="LiveId" clId="{A78C3929-85AE-46E1-90E7-684554E02C6A}" dt="2024-01-30T01:17:41.236" v="1128" actId="478"/>
          <ac:spMkLst>
            <pc:docMk/>
            <pc:sldMk cId="1478041342" sldId="262"/>
            <ac:spMk id="17" creationId="{1F1D11FE-BB28-C89C-2C28-EE7BC95EB38E}"/>
          </ac:spMkLst>
        </pc:spChg>
        <pc:spChg chg="del">
          <ac:chgData name="yejun kim" userId="89e69cac539232cc" providerId="LiveId" clId="{A78C3929-85AE-46E1-90E7-684554E02C6A}" dt="2024-01-30T01:17:41.236" v="1128" actId="478"/>
          <ac:spMkLst>
            <pc:docMk/>
            <pc:sldMk cId="1478041342" sldId="262"/>
            <ac:spMk id="20" creationId="{56FAC80F-5C76-D6C7-51C5-759CE53C2901}"/>
          </ac:spMkLst>
        </pc:spChg>
        <pc:graphicFrameChg chg="add del mod modGraphic">
          <ac:chgData name="yejun kim" userId="89e69cac539232cc" providerId="LiveId" clId="{A78C3929-85AE-46E1-90E7-684554E02C6A}" dt="2024-01-30T01:19:33.193" v="1182" actId="478"/>
          <ac:graphicFrameMkLst>
            <pc:docMk/>
            <pc:sldMk cId="1478041342" sldId="262"/>
            <ac:graphicFrameMk id="3" creationId="{2168CF7A-7942-F34F-F8F3-6F04D1F24C81}"/>
          </ac:graphicFrameMkLst>
        </pc:graphicFrameChg>
        <pc:graphicFrameChg chg="add mod">
          <ac:chgData name="yejun kim" userId="89e69cac539232cc" providerId="LiveId" clId="{A78C3929-85AE-46E1-90E7-684554E02C6A}" dt="2024-01-30T01:19:57.536" v="1184"/>
          <ac:graphicFrameMkLst>
            <pc:docMk/>
            <pc:sldMk cId="1478041342" sldId="262"/>
            <ac:graphicFrameMk id="5" creationId="{207FA423-296C-8C4D-334C-D8C939A1C07D}"/>
          </ac:graphicFrameMkLst>
        </pc:graphicFrameChg>
        <pc:graphicFrameChg chg="add del mod modGraphic">
          <ac:chgData name="yejun kim" userId="89e69cac539232cc" providerId="LiveId" clId="{A78C3929-85AE-46E1-90E7-684554E02C6A}" dt="2024-01-30T01:20:52.127" v="1191" actId="478"/>
          <ac:graphicFrameMkLst>
            <pc:docMk/>
            <pc:sldMk cId="1478041342" sldId="262"/>
            <ac:graphicFrameMk id="7" creationId="{D321A9D8-ABDF-7365-CAB1-8BFC2B201100}"/>
          </ac:graphicFrameMkLst>
        </pc:graphicFrameChg>
        <pc:graphicFrameChg chg="add mod modGraphic">
          <ac:chgData name="yejun kim" userId="89e69cac539232cc" providerId="LiveId" clId="{A78C3929-85AE-46E1-90E7-684554E02C6A}" dt="2024-01-30T01:45:58.288" v="1965" actId="122"/>
          <ac:graphicFrameMkLst>
            <pc:docMk/>
            <pc:sldMk cId="1478041342" sldId="262"/>
            <ac:graphicFrameMk id="9" creationId="{BDA0B69D-26D5-2C0C-1A9A-A4AC58CE38A5}"/>
          </ac:graphicFrameMkLst>
        </pc:graphicFrameChg>
        <pc:picChg chg="del">
          <ac:chgData name="yejun kim" userId="89e69cac539232cc" providerId="LiveId" clId="{A78C3929-85AE-46E1-90E7-684554E02C6A}" dt="2024-01-30T01:17:43.523" v="1129" actId="478"/>
          <ac:picMkLst>
            <pc:docMk/>
            <pc:sldMk cId="1478041342" sldId="262"/>
            <ac:picMk id="6" creationId="{78CB2E41-9724-3797-186A-7E2BFF2D8ED5}"/>
          </ac:picMkLst>
        </pc:picChg>
        <pc:picChg chg="del">
          <ac:chgData name="yejun kim" userId="89e69cac539232cc" providerId="LiveId" clId="{A78C3929-85AE-46E1-90E7-684554E02C6A}" dt="2024-01-30T01:17:43.523" v="1129" actId="478"/>
          <ac:picMkLst>
            <pc:docMk/>
            <pc:sldMk cId="1478041342" sldId="262"/>
            <ac:picMk id="8" creationId="{F1F56208-CB1D-3443-D6FF-28461CFCC372}"/>
          </ac:picMkLst>
        </pc:picChg>
        <pc:picChg chg="del">
          <ac:chgData name="yejun kim" userId="89e69cac539232cc" providerId="LiveId" clId="{A78C3929-85AE-46E1-90E7-684554E02C6A}" dt="2024-01-30T01:17:43.523" v="1129" actId="478"/>
          <ac:picMkLst>
            <pc:docMk/>
            <pc:sldMk cId="1478041342" sldId="262"/>
            <ac:picMk id="10" creationId="{2B2260AE-082E-B92E-1E67-D5A0197F02DC}"/>
          </ac:picMkLst>
        </pc:picChg>
        <pc:picChg chg="del">
          <ac:chgData name="yejun kim" userId="89e69cac539232cc" providerId="LiveId" clId="{A78C3929-85AE-46E1-90E7-684554E02C6A}" dt="2024-01-30T01:17:43.523" v="1129" actId="478"/>
          <ac:picMkLst>
            <pc:docMk/>
            <pc:sldMk cId="1478041342" sldId="262"/>
            <ac:picMk id="16" creationId="{BDA58130-03AA-42C0-9396-CD25B169ED58}"/>
          </ac:picMkLst>
        </pc:picChg>
        <pc:picChg chg="del">
          <ac:chgData name="yejun kim" userId="89e69cac539232cc" providerId="LiveId" clId="{A78C3929-85AE-46E1-90E7-684554E02C6A}" dt="2024-01-30T01:17:41.236" v="1128" actId="478"/>
          <ac:picMkLst>
            <pc:docMk/>
            <pc:sldMk cId="1478041342" sldId="262"/>
            <ac:picMk id="19" creationId="{0008F186-7F6E-B24A-2C27-3A512721C559}"/>
          </ac:picMkLst>
        </pc:picChg>
      </pc:sldChg>
      <pc:sldChg chg="addSp delSp modSp add mod">
        <pc:chgData name="yejun kim" userId="89e69cac539232cc" providerId="LiveId" clId="{A78C3929-85AE-46E1-90E7-684554E02C6A}" dt="2024-01-30T10:13:17.989" v="12135" actId="20577"/>
        <pc:sldMkLst>
          <pc:docMk/>
          <pc:sldMk cId="1170040379" sldId="263"/>
        </pc:sldMkLst>
        <pc:spChg chg="mod">
          <ac:chgData name="yejun kim" userId="89e69cac539232cc" providerId="LiveId" clId="{A78C3929-85AE-46E1-90E7-684554E02C6A}" dt="2024-01-30T10:13:17.989" v="12135" actId="20577"/>
          <ac:spMkLst>
            <pc:docMk/>
            <pc:sldMk cId="1170040379" sldId="263"/>
            <ac:spMk id="2" creationId="{BAB14C7B-E9E1-35A7-5766-E1A6AB36730A}"/>
          </ac:spMkLst>
        </pc:spChg>
        <pc:graphicFrameChg chg="add del mod modGraphic">
          <ac:chgData name="yejun kim" userId="89e69cac539232cc" providerId="LiveId" clId="{A78C3929-85AE-46E1-90E7-684554E02C6A}" dt="2024-01-30T02:24:22.089" v="2508" actId="20577"/>
          <ac:graphicFrameMkLst>
            <pc:docMk/>
            <pc:sldMk cId="1170040379" sldId="263"/>
            <ac:graphicFrameMk id="3" creationId="{F26ED0D7-C1F6-DB24-22CE-4D2E3009A916}"/>
          </ac:graphicFrameMkLst>
        </pc:graphicFrameChg>
        <pc:graphicFrameChg chg="del modGraphic">
          <ac:chgData name="yejun kim" userId="89e69cac539232cc" providerId="LiveId" clId="{A78C3929-85AE-46E1-90E7-684554E02C6A}" dt="2024-01-30T01:41:30.923" v="1754" actId="478"/>
          <ac:graphicFrameMkLst>
            <pc:docMk/>
            <pc:sldMk cId="1170040379" sldId="263"/>
            <ac:graphicFrameMk id="9" creationId="{BDA0B69D-26D5-2C0C-1A9A-A4AC58CE38A5}"/>
          </ac:graphicFrameMkLst>
        </pc:graphicFrameChg>
      </pc:sldChg>
      <pc:sldChg chg="addSp delSp modSp new mod">
        <pc:chgData name="yejun kim" userId="89e69cac539232cc" providerId="LiveId" clId="{A78C3929-85AE-46E1-90E7-684554E02C6A}" dt="2024-01-30T01:56:44.108" v="2029" actId="1076"/>
        <pc:sldMkLst>
          <pc:docMk/>
          <pc:sldMk cId="2718238439" sldId="264"/>
        </pc:sldMkLst>
        <pc:spChg chg="del">
          <ac:chgData name="yejun kim" userId="89e69cac539232cc" providerId="LiveId" clId="{A78C3929-85AE-46E1-90E7-684554E02C6A}" dt="2024-01-30T01:46:05.893" v="1967" actId="478"/>
          <ac:spMkLst>
            <pc:docMk/>
            <pc:sldMk cId="2718238439" sldId="264"/>
            <ac:spMk id="2" creationId="{4C366887-285F-EA71-B970-C9A12FEF55C1}"/>
          </ac:spMkLst>
        </pc:spChg>
        <pc:spChg chg="del">
          <ac:chgData name="yejun kim" userId="89e69cac539232cc" providerId="LiveId" clId="{A78C3929-85AE-46E1-90E7-684554E02C6A}" dt="2024-01-30T01:46:06.893" v="1968" actId="478"/>
          <ac:spMkLst>
            <pc:docMk/>
            <pc:sldMk cId="2718238439" sldId="264"/>
            <ac:spMk id="3" creationId="{C19D4186-9A83-67F2-BE60-38BA720C0B1F}"/>
          </ac:spMkLst>
        </pc:spChg>
        <pc:spChg chg="add mod">
          <ac:chgData name="yejun kim" userId="89e69cac539232cc" providerId="LiveId" clId="{A78C3929-85AE-46E1-90E7-684554E02C6A}" dt="2024-01-30T01:46:22.385" v="1990" actId="20577"/>
          <ac:spMkLst>
            <pc:docMk/>
            <pc:sldMk cId="2718238439" sldId="264"/>
            <ac:spMk id="5" creationId="{2D5DB851-D8B6-6B96-4DED-24948EE2050B}"/>
          </ac:spMkLst>
        </pc:spChg>
        <pc:spChg chg="add mod">
          <ac:chgData name="yejun kim" userId="89e69cac539232cc" providerId="LiveId" clId="{A78C3929-85AE-46E1-90E7-684554E02C6A}" dt="2024-01-30T01:56:44.108" v="2029" actId="1076"/>
          <ac:spMkLst>
            <pc:docMk/>
            <pc:sldMk cId="2718238439" sldId="264"/>
            <ac:spMk id="8" creationId="{43999546-EA4F-EE99-A890-6FFD86181BF1}"/>
          </ac:spMkLst>
        </pc:spChg>
        <pc:picChg chg="add mod">
          <ac:chgData name="yejun kim" userId="89e69cac539232cc" providerId="LiveId" clId="{A78C3929-85AE-46E1-90E7-684554E02C6A}" dt="2024-01-30T01:54:46.268" v="1999" actId="1076"/>
          <ac:picMkLst>
            <pc:docMk/>
            <pc:sldMk cId="2718238439" sldId="264"/>
            <ac:picMk id="7" creationId="{C1226877-7227-CAFF-E3C4-EA0F96A95FAD}"/>
          </ac:picMkLst>
        </pc:picChg>
      </pc:sldChg>
      <pc:sldChg chg="addSp delSp modSp add mod">
        <pc:chgData name="yejun kim" userId="89e69cac539232cc" providerId="LiveId" clId="{A78C3929-85AE-46E1-90E7-684554E02C6A}" dt="2024-01-30T01:56:54.082" v="2035" actId="20577"/>
        <pc:sldMkLst>
          <pc:docMk/>
          <pc:sldMk cId="2670504581" sldId="265"/>
        </pc:sldMkLst>
        <pc:spChg chg="add mod">
          <ac:chgData name="yejun kim" userId="89e69cac539232cc" providerId="LiveId" clId="{A78C3929-85AE-46E1-90E7-684554E02C6A}" dt="2024-01-30T01:56:46.228" v="2030"/>
          <ac:spMkLst>
            <pc:docMk/>
            <pc:sldMk cId="2670504581" sldId="265"/>
            <ac:spMk id="6" creationId="{CA141C94-BB9C-FEB4-E454-02E904AA0626}"/>
          </ac:spMkLst>
        </pc:spChg>
        <pc:spChg chg="add mod">
          <ac:chgData name="yejun kim" userId="89e69cac539232cc" providerId="LiveId" clId="{A78C3929-85AE-46E1-90E7-684554E02C6A}" dt="2024-01-30T01:56:54.082" v="2035" actId="20577"/>
          <ac:spMkLst>
            <pc:docMk/>
            <pc:sldMk cId="2670504581" sldId="265"/>
            <ac:spMk id="8" creationId="{F9CF3548-D906-3BF3-1147-4017CB3B8CF0}"/>
          </ac:spMkLst>
        </pc:spChg>
        <pc:picChg chg="add mod">
          <ac:chgData name="yejun kim" userId="89e69cac539232cc" providerId="LiveId" clId="{A78C3929-85AE-46E1-90E7-684554E02C6A}" dt="2024-01-30T01:55:23.162" v="2005" actId="1076"/>
          <ac:picMkLst>
            <pc:docMk/>
            <pc:sldMk cId="2670504581" sldId="265"/>
            <ac:picMk id="3" creationId="{528609D5-8E23-B213-8ECB-7A8A09044E4C}"/>
          </ac:picMkLst>
        </pc:picChg>
        <pc:picChg chg="del">
          <ac:chgData name="yejun kim" userId="89e69cac539232cc" providerId="LiveId" clId="{A78C3929-85AE-46E1-90E7-684554E02C6A}" dt="2024-01-30T01:54:51.907" v="2001" actId="478"/>
          <ac:picMkLst>
            <pc:docMk/>
            <pc:sldMk cId="2670504581" sldId="265"/>
            <ac:picMk id="7" creationId="{C1226877-7227-CAFF-E3C4-EA0F96A95FAD}"/>
          </ac:picMkLst>
        </pc:picChg>
      </pc:sldChg>
      <pc:sldChg chg="addSp delSp modSp new mod">
        <pc:chgData name="yejun kim" userId="89e69cac539232cc" providerId="LiveId" clId="{A78C3929-85AE-46E1-90E7-684554E02C6A}" dt="2024-01-30T04:40:29.098" v="4355" actId="20577"/>
        <pc:sldMkLst>
          <pc:docMk/>
          <pc:sldMk cId="2434704879" sldId="266"/>
        </pc:sldMkLst>
        <pc:spChg chg="del">
          <ac:chgData name="yejun kim" userId="89e69cac539232cc" providerId="LiveId" clId="{A78C3929-85AE-46E1-90E7-684554E02C6A}" dt="2024-01-30T02:11:53.301" v="2037" actId="478"/>
          <ac:spMkLst>
            <pc:docMk/>
            <pc:sldMk cId="2434704879" sldId="266"/>
            <ac:spMk id="2" creationId="{A33EA14B-857E-F0E6-4F30-B3402D212BAF}"/>
          </ac:spMkLst>
        </pc:spChg>
        <pc:spChg chg="del">
          <ac:chgData name="yejun kim" userId="89e69cac539232cc" providerId="LiveId" clId="{A78C3929-85AE-46E1-90E7-684554E02C6A}" dt="2024-01-30T02:11:54.419" v="2038" actId="478"/>
          <ac:spMkLst>
            <pc:docMk/>
            <pc:sldMk cId="2434704879" sldId="266"/>
            <ac:spMk id="3" creationId="{5D5DFEC0-4277-79AF-9BC5-EEDB730DEB24}"/>
          </ac:spMkLst>
        </pc:spChg>
        <pc:spChg chg="add mod">
          <ac:chgData name="yejun kim" userId="89e69cac539232cc" providerId="LiveId" clId="{A78C3929-85AE-46E1-90E7-684554E02C6A}" dt="2024-01-30T04:40:29.098" v="4355" actId="20577"/>
          <ac:spMkLst>
            <pc:docMk/>
            <pc:sldMk cId="2434704879" sldId="266"/>
            <ac:spMk id="5" creationId="{D9D47854-8989-B0B1-C49D-87F1C7A34467}"/>
          </ac:spMkLst>
        </pc:spChg>
        <pc:spChg chg="add mod">
          <ac:chgData name="yejun kim" userId="89e69cac539232cc" providerId="LiveId" clId="{A78C3929-85AE-46E1-90E7-684554E02C6A}" dt="2024-01-30T02:16:05.296" v="2250" actId="20577"/>
          <ac:spMkLst>
            <pc:docMk/>
            <pc:sldMk cId="2434704879" sldId="266"/>
            <ac:spMk id="6" creationId="{897771FD-F1A8-E223-F97D-DEB5A376E0B3}"/>
          </ac:spMkLst>
        </pc:spChg>
        <pc:spChg chg="add mod">
          <ac:chgData name="yejun kim" userId="89e69cac539232cc" providerId="LiveId" clId="{A78C3929-85AE-46E1-90E7-684554E02C6A}" dt="2024-01-30T02:19:17.855" v="2263" actId="1582"/>
          <ac:spMkLst>
            <pc:docMk/>
            <pc:sldMk cId="2434704879" sldId="266"/>
            <ac:spMk id="9" creationId="{EAEC464B-8368-84BF-8E92-1CDDC194C649}"/>
          </ac:spMkLst>
        </pc:spChg>
        <pc:spChg chg="add mod">
          <ac:chgData name="yejun kim" userId="89e69cac539232cc" providerId="LiveId" clId="{A78C3929-85AE-46E1-90E7-684554E02C6A}" dt="2024-01-30T02:20:11.936" v="2270" actId="208"/>
          <ac:spMkLst>
            <pc:docMk/>
            <pc:sldMk cId="2434704879" sldId="266"/>
            <ac:spMk id="12" creationId="{838D8CF1-2C0D-D283-4216-70476DDF67A4}"/>
          </ac:spMkLst>
        </pc:spChg>
        <pc:spChg chg="add mod">
          <ac:chgData name="yejun kim" userId="89e69cac539232cc" providerId="LiveId" clId="{A78C3929-85AE-46E1-90E7-684554E02C6A}" dt="2024-01-30T02:22:25.572" v="2390" actId="1076"/>
          <ac:spMkLst>
            <pc:docMk/>
            <pc:sldMk cId="2434704879" sldId="266"/>
            <ac:spMk id="13" creationId="{ECC2449D-D96E-F357-AD9D-57D56E707448}"/>
          </ac:spMkLst>
        </pc:spChg>
        <pc:spChg chg="add mod">
          <ac:chgData name="yejun kim" userId="89e69cac539232cc" providerId="LiveId" clId="{A78C3929-85AE-46E1-90E7-684554E02C6A}" dt="2024-01-30T04:27:11.397" v="4015" actId="20577"/>
          <ac:spMkLst>
            <pc:docMk/>
            <pc:sldMk cId="2434704879" sldId="266"/>
            <ac:spMk id="14" creationId="{6BBE88BB-0D1F-D090-844B-CC4F09826088}"/>
          </ac:spMkLst>
        </pc:spChg>
        <pc:picChg chg="add mod">
          <ac:chgData name="yejun kim" userId="89e69cac539232cc" providerId="LiveId" clId="{A78C3929-85AE-46E1-90E7-684554E02C6A}" dt="2024-01-30T02:18:17.694" v="2254" actId="14100"/>
          <ac:picMkLst>
            <pc:docMk/>
            <pc:sldMk cId="2434704879" sldId="266"/>
            <ac:picMk id="8" creationId="{41B79132-DE71-C6BA-DF1F-FB3BAE610B6E}"/>
          </ac:picMkLst>
        </pc:picChg>
        <pc:cxnChg chg="add mod">
          <ac:chgData name="yejun kim" userId="89e69cac539232cc" providerId="LiveId" clId="{A78C3929-85AE-46E1-90E7-684554E02C6A}" dt="2024-01-30T02:19:43.523" v="2266" actId="1076"/>
          <ac:cxnSpMkLst>
            <pc:docMk/>
            <pc:sldMk cId="2434704879" sldId="266"/>
            <ac:cxnSpMk id="11" creationId="{FF4A51E8-48F3-83BF-8F35-A241DA0CDA6A}"/>
          </ac:cxnSpMkLst>
        </pc:cxnChg>
      </pc:sldChg>
      <pc:sldChg chg="addSp delSp modSp add mod">
        <pc:chgData name="yejun kim" userId="89e69cac539232cc" providerId="LiveId" clId="{A78C3929-85AE-46E1-90E7-684554E02C6A}" dt="2024-01-30T02:55:12.221" v="3052" actId="115"/>
        <pc:sldMkLst>
          <pc:docMk/>
          <pc:sldMk cId="2554568852" sldId="267"/>
        </pc:sldMkLst>
        <pc:spChg chg="mod">
          <ac:chgData name="yejun kim" userId="89e69cac539232cc" providerId="LiveId" clId="{A78C3929-85AE-46E1-90E7-684554E02C6A}" dt="2024-01-30T02:37:08.762" v="2674" actId="20577"/>
          <ac:spMkLst>
            <pc:docMk/>
            <pc:sldMk cId="2554568852" sldId="267"/>
            <ac:spMk id="5" creationId="{D9D47854-8989-B0B1-C49D-87F1C7A34467}"/>
          </ac:spMkLst>
        </pc:spChg>
        <pc:spChg chg="del">
          <ac:chgData name="yejun kim" userId="89e69cac539232cc" providerId="LiveId" clId="{A78C3929-85AE-46E1-90E7-684554E02C6A}" dt="2024-01-30T02:37:14.858" v="2675" actId="478"/>
          <ac:spMkLst>
            <pc:docMk/>
            <pc:sldMk cId="2554568852" sldId="267"/>
            <ac:spMk id="6" creationId="{897771FD-F1A8-E223-F97D-DEB5A376E0B3}"/>
          </ac:spMkLst>
        </pc:spChg>
        <pc:spChg chg="del">
          <ac:chgData name="yejun kim" userId="89e69cac539232cc" providerId="LiveId" clId="{A78C3929-85AE-46E1-90E7-684554E02C6A}" dt="2024-01-30T02:37:17.368" v="2676" actId="478"/>
          <ac:spMkLst>
            <pc:docMk/>
            <pc:sldMk cId="2554568852" sldId="267"/>
            <ac:spMk id="9" creationId="{EAEC464B-8368-84BF-8E92-1CDDC194C649}"/>
          </ac:spMkLst>
        </pc:spChg>
        <pc:spChg chg="del">
          <ac:chgData name="yejun kim" userId="89e69cac539232cc" providerId="LiveId" clId="{A78C3929-85AE-46E1-90E7-684554E02C6A}" dt="2024-01-30T02:37:17.368" v="2676" actId="478"/>
          <ac:spMkLst>
            <pc:docMk/>
            <pc:sldMk cId="2554568852" sldId="267"/>
            <ac:spMk id="12" creationId="{838D8CF1-2C0D-D283-4216-70476DDF67A4}"/>
          </ac:spMkLst>
        </pc:spChg>
        <pc:spChg chg="mod">
          <ac:chgData name="yejun kim" userId="89e69cac539232cc" providerId="LiveId" clId="{A78C3929-85AE-46E1-90E7-684554E02C6A}" dt="2024-01-30T02:51:39.645" v="3007" actId="1076"/>
          <ac:spMkLst>
            <pc:docMk/>
            <pc:sldMk cId="2554568852" sldId="267"/>
            <ac:spMk id="13" creationId="{ECC2449D-D96E-F357-AD9D-57D56E707448}"/>
          </ac:spMkLst>
        </pc:spChg>
        <pc:spChg chg="del mod">
          <ac:chgData name="yejun kim" userId="89e69cac539232cc" providerId="LiveId" clId="{A78C3929-85AE-46E1-90E7-684554E02C6A}" dt="2024-01-30T02:37:18.887" v="2678" actId="478"/>
          <ac:spMkLst>
            <pc:docMk/>
            <pc:sldMk cId="2554568852" sldId="267"/>
            <ac:spMk id="14" creationId="{6BBE88BB-0D1F-D090-844B-CC4F09826088}"/>
          </ac:spMkLst>
        </pc:spChg>
        <pc:spChg chg="add mod">
          <ac:chgData name="yejun kim" userId="89e69cac539232cc" providerId="LiveId" clId="{A78C3929-85AE-46E1-90E7-684554E02C6A}" dt="2024-01-30T02:55:01.817" v="3051" actId="404"/>
          <ac:spMkLst>
            <pc:docMk/>
            <pc:sldMk cId="2554568852" sldId="267"/>
            <ac:spMk id="15" creationId="{10E528A5-5645-0F05-6749-C8F4199663CD}"/>
          </ac:spMkLst>
        </pc:spChg>
        <pc:spChg chg="add mod">
          <ac:chgData name="yejun kim" userId="89e69cac539232cc" providerId="LiveId" clId="{A78C3929-85AE-46E1-90E7-684554E02C6A}" dt="2024-01-30T02:55:12.221" v="3052" actId="115"/>
          <ac:spMkLst>
            <pc:docMk/>
            <pc:sldMk cId="2554568852" sldId="267"/>
            <ac:spMk id="16" creationId="{8B439AFB-0855-00E8-605D-200F247DA9E9}"/>
          </ac:spMkLst>
        </pc:spChg>
        <pc:spChg chg="add">
          <ac:chgData name="yejun kim" userId="89e69cac539232cc" providerId="LiveId" clId="{A78C3929-85AE-46E1-90E7-684554E02C6A}" dt="2024-01-30T02:54:23.220" v="3014"/>
          <ac:spMkLst>
            <pc:docMk/>
            <pc:sldMk cId="2554568852" sldId="267"/>
            <ac:spMk id="19" creationId="{B1C66227-B6B1-0075-CB92-704DCDA6A85E}"/>
          </ac:spMkLst>
        </pc:spChg>
        <pc:picChg chg="add del mod">
          <ac:chgData name="yejun kim" userId="89e69cac539232cc" providerId="LiveId" clId="{A78C3929-85AE-46E1-90E7-684554E02C6A}" dt="2024-01-30T02:40:20.739" v="2718" actId="478"/>
          <ac:picMkLst>
            <pc:docMk/>
            <pc:sldMk cId="2554568852" sldId="267"/>
            <ac:picMk id="3" creationId="{F4DFF128-9353-C59F-C068-090C44D9C362}"/>
          </ac:picMkLst>
        </pc:picChg>
        <pc:picChg chg="del">
          <ac:chgData name="yejun kim" userId="89e69cac539232cc" providerId="LiveId" clId="{A78C3929-85AE-46E1-90E7-684554E02C6A}" dt="2024-01-30T02:37:19.172" v="2679" actId="478"/>
          <ac:picMkLst>
            <pc:docMk/>
            <pc:sldMk cId="2554568852" sldId="267"/>
            <ac:picMk id="8" creationId="{41B79132-DE71-C6BA-DF1F-FB3BAE610B6E}"/>
          </ac:picMkLst>
        </pc:picChg>
        <pc:picChg chg="add del mod">
          <ac:chgData name="yejun kim" userId="89e69cac539232cc" providerId="LiveId" clId="{A78C3929-85AE-46E1-90E7-684554E02C6A}" dt="2024-01-30T02:43:21.756" v="2827" actId="478"/>
          <ac:picMkLst>
            <pc:docMk/>
            <pc:sldMk cId="2554568852" sldId="267"/>
            <ac:picMk id="10" creationId="{0293ED55-0D33-82C0-13EA-BC4CB9F8001B}"/>
          </ac:picMkLst>
        </pc:picChg>
        <pc:picChg chg="add mod">
          <ac:chgData name="yejun kim" userId="89e69cac539232cc" providerId="LiveId" clId="{A78C3929-85AE-46E1-90E7-684554E02C6A}" dt="2024-01-30T02:51:36.738" v="3006" actId="1076"/>
          <ac:picMkLst>
            <pc:docMk/>
            <pc:sldMk cId="2554568852" sldId="267"/>
            <ac:picMk id="18" creationId="{18CB8F42-470B-AA71-B7AC-DC291C9C566A}"/>
          </ac:picMkLst>
        </pc:picChg>
        <pc:cxnChg chg="del">
          <ac:chgData name="yejun kim" userId="89e69cac539232cc" providerId="LiveId" clId="{A78C3929-85AE-46E1-90E7-684554E02C6A}" dt="2024-01-30T02:37:17.368" v="2676" actId="478"/>
          <ac:cxnSpMkLst>
            <pc:docMk/>
            <pc:sldMk cId="2554568852" sldId="267"/>
            <ac:cxnSpMk id="11" creationId="{FF4A51E8-48F3-83BF-8F35-A241DA0CDA6A}"/>
          </ac:cxnSpMkLst>
        </pc:cxnChg>
      </pc:sldChg>
      <pc:sldChg chg="addSp delSp modSp new mod">
        <pc:chgData name="yejun kim" userId="89e69cac539232cc" providerId="LiveId" clId="{A78C3929-85AE-46E1-90E7-684554E02C6A}" dt="2024-01-30T05:02:15.866" v="4593" actId="20577"/>
        <pc:sldMkLst>
          <pc:docMk/>
          <pc:sldMk cId="2941029242" sldId="268"/>
        </pc:sldMkLst>
        <pc:spChg chg="del">
          <ac:chgData name="yejun kim" userId="89e69cac539232cc" providerId="LiveId" clId="{A78C3929-85AE-46E1-90E7-684554E02C6A}" dt="2024-01-30T04:03:39.023" v="3054" actId="478"/>
          <ac:spMkLst>
            <pc:docMk/>
            <pc:sldMk cId="2941029242" sldId="268"/>
            <ac:spMk id="2" creationId="{BFDD8D31-BF14-7FB9-7E2E-497375C22A25}"/>
          </ac:spMkLst>
        </pc:spChg>
        <pc:spChg chg="del">
          <ac:chgData name="yejun kim" userId="89e69cac539232cc" providerId="LiveId" clId="{A78C3929-85AE-46E1-90E7-684554E02C6A}" dt="2024-01-30T04:03:42.254" v="3055" actId="478"/>
          <ac:spMkLst>
            <pc:docMk/>
            <pc:sldMk cId="2941029242" sldId="268"/>
            <ac:spMk id="3" creationId="{1186A7EE-E663-39F8-6206-7D6A0175EEBF}"/>
          </ac:spMkLst>
        </pc:spChg>
        <pc:spChg chg="add mod">
          <ac:chgData name="yejun kim" userId="89e69cac539232cc" providerId="LiveId" clId="{A78C3929-85AE-46E1-90E7-684554E02C6A}" dt="2024-01-30T04:37:17.912" v="4334" actId="20577"/>
          <ac:spMkLst>
            <pc:docMk/>
            <pc:sldMk cId="2941029242" sldId="268"/>
            <ac:spMk id="7" creationId="{9A17B339-83FC-9011-1C69-526A09FB1B68}"/>
          </ac:spMkLst>
        </pc:spChg>
        <pc:spChg chg="add mod">
          <ac:chgData name="yejun kim" userId="89e69cac539232cc" providerId="LiveId" clId="{A78C3929-85AE-46E1-90E7-684554E02C6A}" dt="2024-01-30T05:02:15.866" v="4593" actId="20577"/>
          <ac:spMkLst>
            <pc:docMk/>
            <pc:sldMk cId="2941029242" sldId="268"/>
            <ac:spMk id="8" creationId="{CB13FE0F-7E7F-5199-173E-BF2564F5FD2A}"/>
          </ac:spMkLst>
        </pc:spChg>
        <pc:spChg chg="add mod">
          <ac:chgData name="yejun kim" userId="89e69cac539232cc" providerId="LiveId" clId="{A78C3929-85AE-46E1-90E7-684554E02C6A}" dt="2024-01-30T04:48:00.841" v="4375" actId="113"/>
          <ac:spMkLst>
            <pc:docMk/>
            <pc:sldMk cId="2941029242" sldId="268"/>
            <ac:spMk id="9" creationId="{55CB5715-5672-6AAB-2782-CCA50977D734}"/>
          </ac:spMkLst>
        </pc:spChg>
        <pc:picChg chg="add mod">
          <ac:chgData name="yejun kim" userId="89e69cac539232cc" providerId="LiveId" clId="{A78C3929-85AE-46E1-90E7-684554E02C6A}" dt="2024-01-30T04:03:53.321" v="3059" actId="1076"/>
          <ac:picMkLst>
            <pc:docMk/>
            <pc:sldMk cId="2941029242" sldId="268"/>
            <ac:picMk id="6" creationId="{5B3590EF-DB20-AB34-7009-F61EC3A24D99}"/>
          </ac:picMkLst>
        </pc:picChg>
      </pc:sldChg>
      <pc:sldChg chg="addSp delSp modSp new mod">
        <pc:chgData name="yejun kim" userId="89e69cac539232cc" providerId="LiveId" clId="{A78C3929-85AE-46E1-90E7-684554E02C6A}" dt="2024-01-30T05:02:26.357" v="4594" actId="1076"/>
        <pc:sldMkLst>
          <pc:docMk/>
          <pc:sldMk cId="4177984379" sldId="269"/>
        </pc:sldMkLst>
        <pc:spChg chg="del">
          <ac:chgData name="yejun kim" userId="89e69cac539232cc" providerId="LiveId" clId="{A78C3929-85AE-46E1-90E7-684554E02C6A}" dt="2024-01-30T04:05:22.362" v="3062" actId="478"/>
          <ac:spMkLst>
            <pc:docMk/>
            <pc:sldMk cId="4177984379" sldId="269"/>
            <ac:spMk id="2" creationId="{ECF7AB57-429F-5DDD-B789-F36421CFF4E4}"/>
          </ac:spMkLst>
        </pc:spChg>
        <pc:spChg chg="del">
          <ac:chgData name="yejun kim" userId="89e69cac539232cc" providerId="LiveId" clId="{A78C3929-85AE-46E1-90E7-684554E02C6A}" dt="2024-01-30T04:05:23.219" v="3063" actId="478"/>
          <ac:spMkLst>
            <pc:docMk/>
            <pc:sldMk cId="4177984379" sldId="269"/>
            <ac:spMk id="3" creationId="{B8F6D01A-5600-4B1F-7D7D-7EDDC898B005}"/>
          </ac:spMkLst>
        </pc:spChg>
        <pc:spChg chg="add mod">
          <ac:chgData name="yejun kim" userId="89e69cac539232cc" providerId="LiveId" clId="{A78C3929-85AE-46E1-90E7-684554E02C6A}" dt="2024-01-30T04:05:40.474" v="3084" actId="20577"/>
          <ac:spMkLst>
            <pc:docMk/>
            <pc:sldMk cId="4177984379" sldId="269"/>
            <ac:spMk id="5" creationId="{3D3E4C06-EDE0-25BB-9BB1-8CA29686DE82}"/>
          </ac:spMkLst>
        </pc:spChg>
        <pc:spChg chg="add mod">
          <ac:chgData name="yejun kim" userId="89e69cac539232cc" providerId="LiveId" clId="{A78C3929-85AE-46E1-90E7-684554E02C6A}" dt="2024-01-30T04:08:51.975" v="3177" actId="14100"/>
          <ac:spMkLst>
            <pc:docMk/>
            <pc:sldMk cId="4177984379" sldId="269"/>
            <ac:spMk id="8" creationId="{DE9B34CD-5D62-350A-C31B-C1CCBAD159CD}"/>
          </ac:spMkLst>
        </pc:spChg>
        <pc:spChg chg="add mod">
          <ac:chgData name="yejun kim" userId="89e69cac539232cc" providerId="LiveId" clId="{A78C3929-85AE-46E1-90E7-684554E02C6A}" dt="2024-01-30T04:08:55.570" v="3179" actId="1076"/>
          <ac:spMkLst>
            <pc:docMk/>
            <pc:sldMk cId="4177984379" sldId="269"/>
            <ac:spMk id="9" creationId="{C14D1A0D-9860-B3F4-3312-90391609B99E}"/>
          </ac:spMkLst>
        </pc:spChg>
        <pc:spChg chg="add mod">
          <ac:chgData name="yejun kim" userId="89e69cac539232cc" providerId="LiveId" clId="{A78C3929-85AE-46E1-90E7-684554E02C6A}" dt="2024-01-30T05:02:26.357" v="4594" actId="1076"/>
          <ac:spMkLst>
            <pc:docMk/>
            <pc:sldMk cId="4177984379" sldId="269"/>
            <ac:spMk id="10" creationId="{2A13A254-9D37-309A-5C34-0B1A44B2BE2A}"/>
          </ac:spMkLst>
        </pc:spChg>
        <pc:spChg chg="add mod">
          <ac:chgData name="yejun kim" userId="89e69cac539232cc" providerId="LiveId" clId="{A78C3929-85AE-46E1-90E7-684554E02C6A}" dt="2024-01-30T04:15:47.492" v="3534" actId="1076"/>
          <ac:spMkLst>
            <pc:docMk/>
            <pc:sldMk cId="4177984379" sldId="269"/>
            <ac:spMk id="11" creationId="{AE4B2545-EC51-0844-2606-298484DB681C}"/>
          </ac:spMkLst>
        </pc:spChg>
        <pc:spChg chg="add mod">
          <ac:chgData name="yejun kim" userId="89e69cac539232cc" providerId="LiveId" clId="{A78C3929-85AE-46E1-90E7-684554E02C6A}" dt="2024-01-30T04:15:42.866" v="3533" actId="1076"/>
          <ac:spMkLst>
            <pc:docMk/>
            <pc:sldMk cId="4177984379" sldId="269"/>
            <ac:spMk id="14" creationId="{FEE62BAA-F06D-F13C-EDA0-674F18E607A7}"/>
          </ac:spMkLst>
        </pc:spChg>
        <pc:spChg chg="add mod">
          <ac:chgData name="yejun kim" userId="89e69cac539232cc" providerId="LiveId" clId="{A78C3929-85AE-46E1-90E7-684554E02C6A}" dt="2024-01-30T04:18:08.292" v="3564" actId="1076"/>
          <ac:spMkLst>
            <pc:docMk/>
            <pc:sldMk cId="4177984379" sldId="269"/>
            <ac:spMk id="15" creationId="{43CA8B4F-3085-D2BB-3FD5-258C85030D2E}"/>
          </ac:spMkLst>
        </pc:spChg>
        <pc:picChg chg="add mod">
          <ac:chgData name="yejun kim" userId="89e69cac539232cc" providerId="LiveId" clId="{A78C3929-85AE-46E1-90E7-684554E02C6A}" dt="2024-01-30T04:08:53.624" v="3178" actId="1076"/>
          <ac:picMkLst>
            <pc:docMk/>
            <pc:sldMk cId="4177984379" sldId="269"/>
            <ac:picMk id="7" creationId="{07F696E7-921C-AFEB-61EF-68A540098ED7}"/>
          </ac:picMkLst>
        </pc:picChg>
        <pc:picChg chg="add del mod">
          <ac:chgData name="yejun kim" userId="89e69cac539232cc" providerId="LiveId" clId="{A78C3929-85AE-46E1-90E7-684554E02C6A}" dt="2024-01-30T04:44:55.422" v="4367" actId="478"/>
          <ac:picMkLst>
            <pc:docMk/>
            <pc:sldMk cId="4177984379" sldId="269"/>
            <ac:picMk id="13" creationId="{9FD9A488-AD35-E96F-51FE-2F27DCC8E893}"/>
          </ac:picMkLst>
        </pc:picChg>
        <pc:picChg chg="add mod">
          <ac:chgData name="yejun kim" userId="89e69cac539232cc" providerId="LiveId" clId="{A78C3929-85AE-46E1-90E7-684554E02C6A}" dt="2024-01-30T04:45:07.613" v="4374" actId="1076"/>
          <ac:picMkLst>
            <pc:docMk/>
            <pc:sldMk cId="4177984379" sldId="269"/>
            <ac:picMk id="17" creationId="{953B5284-8598-2FD5-4F8F-10766EEA98F5}"/>
          </ac:picMkLst>
        </pc:picChg>
      </pc:sldChg>
      <pc:sldChg chg="addSp delSp modSp add mod">
        <pc:chgData name="yejun kim" userId="89e69cac539232cc" providerId="LiveId" clId="{A78C3929-85AE-46E1-90E7-684554E02C6A}" dt="2024-01-30T06:26:52.065" v="6212" actId="20577"/>
        <pc:sldMkLst>
          <pc:docMk/>
          <pc:sldMk cId="1253687070" sldId="270"/>
        </pc:sldMkLst>
        <pc:spChg chg="add mod">
          <ac:chgData name="yejun kim" userId="89e69cac539232cc" providerId="LiveId" clId="{A78C3929-85AE-46E1-90E7-684554E02C6A}" dt="2024-01-30T05:05:26.621" v="4700"/>
          <ac:spMkLst>
            <pc:docMk/>
            <pc:sldMk cId="1253687070" sldId="270"/>
            <ac:spMk id="5" creationId="{84D72DA6-118D-D71D-CBDC-66123FE16A6C}"/>
          </ac:spMkLst>
        </pc:spChg>
        <pc:spChg chg="mod">
          <ac:chgData name="yejun kim" userId="89e69cac539232cc" providerId="LiveId" clId="{A78C3929-85AE-46E1-90E7-684554E02C6A}" dt="2024-01-30T06:26:52.065" v="6212" actId="20577"/>
          <ac:spMkLst>
            <pc:docMk/>
            <pc:sldMk cId="1253687070" sldId="270"/>
            <ac:spMk id="7" creationId="{9A17B339-83FC-9011-1C69-526A09FB1B68}"/>
          </ac:spMkLst>
        </pc:spChg>
        <pc:spChg chg="del">
          <ac:chgData name="yejun kim" userId="89e69cac539232cc" providerId="LiveId" clId="{A78C3929-85AE-46E1-90E7-684554E02C6A}" dt="2024-01-30T04:37:32.712" v="4336" actId="478"/>
          <ac:spMkLst>
            <pc:docMk/>
            <pc:sldMk cId="1253687070" sldId="270"/>
            <ac:spMk id="8" creationId="{CB13FE0F-7E7F-5199-173E-BF2564F5FD2A}"/>
          </ac:spMkLst>
        </pc:spChg>
        <pc:spChg chg="del">
          <ac:chgData name="yejun kim" userId="89e69cac539232cc" providerId="LiveId" clId="{A78C3929-85AE-46E1-90E7-684554E02C6A}" dt="2024-01-30T04:37:32.712" v="4336" actId="478"/>
          <ac:spMkLst>
            <pc:docMk/>
            <pc:sldMk cId="1253687070" sldId="270"/>
            <ac:spMk id="9" creationId="{55CB5715-5672-6AAB-2782-CCA50977D734}"/>
          </ac:spMkLst>
        </pc:spChg>
        <pc:spChg chg="add mod">
          <ac:chgData name="yejun kim" userId="89e69cac539232cc" providerId="LiveId" clId="{A78C3929-85AE-46E1-90E7-684554E02C6A}" dt="2024-01-30T05:02:09.651" v="4591" actId="20577"/>
          <ac:spMkLst>
            <pc:docMk/>
            <pc:sldMk cId="1253687070" sldId="270"/>
            <ac:spMk id="12" creationId="{197AD3F4-FE06-4F96-67C1-AC3A3B2C3929}"/>
          </ac:spMkLst>
        </pc:spChg>
        <pc:spChg chg="add del mod">
          <ac:chgData name="yejun kim" userId="89e69cac539232cc" providerId="LiveId" clId="{A78C3929-85AE-46E1-90E7-684554E02C6A}" dt="2024-01-30T04:59:03.563" v="4533" actId="478"/>
          <ac:spMkLst>
            <pc:docMk/>
            <pc:sldMk cId="1253687070" sldId="270"/>
            <ac:spMk id="19" creationId="{9CEC18CC-AE36-6A7B-7B26-73B084A1AA1D}"/>
          </ac:spMkLst>
        </pc:spChg>
        <pc:picChg chg="add del mod">
          <ac:chgData name="yejun kim" userId="89e69cac539232cc" providerId="LiveId" clId="{A78C3929-85AE-46E1-90E7-684554E02C6A}" dt="2024-01-30T04:50:26.695" v="4476" actId="478"/>
          <ac:picMkLst>
            <pc:docMk/>
            <pc:sldMk cId="1253687070" sldId="270"/>
            <ac:picMk id="3" creationId="{68760DA4-3435-C6D6-9809-8030E6892A24}"/>
          </ac:picMkLst>
        </pc:picChg>
        <pc:picChg chg="del">
          <ac:chgData name="yejun kim" userId="89e69cac539232cc" providerId="LiveId" clId="{A78C3929-85AE-46E1-90E7-684554E02C6A}" dt="2024-01-30T04:37:32.712" v="4336" actId="478"/>
          <ac:picMkLst>
            <pc:docMk/>
            <pc:sldMk cId="1253687070" sldId="270"/>
            <ac:picMk id="6" creationId="{5B3590EF-DB20-AB34-7009-F61EC3A24D99}"/>
          </ac:picMkLst>
        </pc:picChg>
        <pc:picChg chg="add mod">
          <ac:chgData name="yejun kim" userId="89e69cac539232cc" providerId="LiveId" clId="{A78C3929-85AE-46E1-90E7-684554E02C6A}" dt="2024-01-30T05:00:33.209" v="4543" actId="1076"/>
          <ac:picMkLst>
            <pc:docMk/>
            <pc:sldMk cId="1253687070" sldId="270"/>
            <ac:picMk id="11" creationId="{F6494299-A597-BFDA-847D-56FF91FCF437}"/>
          </ac:picMkLst>
        </pc:picChg>
        <pc:picChg chg="add del">
          <ac:chgData name="yejun kim" userId="89e69cac539232cc" providerId="LiveId" clId="{A78C3929-85AE-46E1-90E7-684554E02C6A}" dt="2024-01-30T04:52:17.150" v="4506" actId="22"/>
          <ac:picMkLst>
            <pc:docMk/>
            <pc:sldMk cId="1253687070" sldId="270"/>
            <ac:picMk id="14" creationId="{44864D1B-345D-685F-A91A-3007EA57D68D}"/>
          </ac:picMkLst>
        </pc:picChg>
        <pc:picChg chg="add del mod">
          <ac:chgData name="yejun kim" userId="89e69cac539232cc" providerId="LiveId" clId="{A78C3929-85AE-46E1-90E7-684554E02C6A}" dt="2024-01-30T04:52:44.129" v="4512" actId="22"/>
          <ac:picMkLst>
            <pc:docMk/>
            <pc:sldMk cId="1253687070" sldId="270"/>
            <ac:picMk id="16" creationId="{0E88C132-D5E4-8425-1E2B-2596B7813E2D}"/>
          </ac:picMkLst>
        </pc:picChg>
        <pc:picChg chg="add del mod">
          <ac:chgData name="yejun kim" userId="89e69cac539232cc" providerId="LiveId" clId="{A78C3929-85AE-46E1-90E7-684554E02C6A}" dt="2024-01-30T04:59:02.557" v="4532" actId="478"/>
          <ac:picMkLst>
            <pc:docMk/>
            <pc:sldMk cId="1253687070" sldId="270"/>
            <ac:picMk id="18" creationId="{B3620434-3EC7-DC88-4A49-D5D68476583C}"/>
          </ac:picMkLst>
        </pc:picChg>
      </pc:sldChg>
      <pc:sldChg chg="addSp delSp modSp add mod">
        <pc:chgData name="yejun kim" userId="89e69cac539232cc" providerId="LiveId" clId="{A78C3929-85AE-46E1-90E7-684554E02C6A}" dt="2024-01-30T06:26:48.025" v="6210" actId="20577"/>
        <pc:sldMkLst>
          <pc:docMk/>
          <pc:sldMk cId="3982774139" sldId="271"/>
        </pc:sldMkLst>
        <pc:spChg chg="del">
          <ac:chgData name="yejun kim" userId="89e69cac539232cc" providerId="LiveId" clId="{A78C3929-85AE-46E1-90E7-684554E02C6A}" dt="2024-01-30T05:00:44.732" v="4548" actId="478"/>
          <ac:spMkLst>
            <pc:docMk/>
            <pc:sldMk cId="3982774139" sldId="271"/>
            <ac:spMk id="5" creationId="{84D72DA6-118D-D71D-CBDC-66123FE16A6C}"/>
          </ac:spMkLst>
        </pc:spChg>
        <pc:spChg chg="add mod">
          <ac:chgData name="yejun kim" userId="89e69cac539232cc" providerId="LiveId" clId="{A78C3929-85AE-46E1-90E7-684554E02C6A}" dt="2024-01-30T05:01:48.500" v="4589" actId="14100"/>
          <ac:spMkLst>
            <pc:docMk/>
            <pc:sldMk cId="3982774139" sldId="271"/>
            <ac:spMk id="6" creationId="{B12BC93C-D130-B9B9-E38D-00A798AF8984}"/>
          </ac:spMkLst>
        </pc:spChg>
        <pc:spChg chg="mod">
          <ac:chgData name="yejun kim" userId="89e69cac539232cc" providerId="LiveId" clId="{A78C3929-85AE-46E1-90E7-684554E02C6A}" dt="2024-01-30T06:26:48.025" v="6210" actId="20577"/>
          <ac:spMkLst>
            <pc:docMk/>
            <pc:sldMk cId="3982774139" sldId="271"/>
            <ac:spMk id="7" creationId="{9A17B339-83FC-9011-1C69-526A09FB1B68}"/>
          </ac:spMkLst>
        </pc:spChg>
        <pc:spChg chg="del">
          <ac:chgData name="yejun kim" userId="89e69cac539232cc" providerId="LiveId" clId="{A78C3929-85AE-46E1-90E7-684554E02C6A}" dt="2024-01-30T05:00:43.492" v="4547" actId="478"/>
          <ac:spMkLst>
            <pc:docMk/>
            <pc:sldMk cId="3982774139" sldId="271"/>
            <ac:spMk id="12" creationId="{197AD3F4-FE06-4F96-67C1-AC3A3B2C3929}"/>
          </ac:spMkLst>
        </pc:spChg>
        <pc:spChg chg="mod">
          <ac:chgData name="yejun kim" userId="89e69cac539232cc" providerId="LiveId" clId="{A78C3929-85AE-46E1-90E7-684554E02C6A}" dt="2024-01-30T05:01:21.552" v="4565" actId="20577"/>
          <ac:spMkLst>
            <pc:docMk/>
            <pc:sldMk cId="3982774139" sldId="271"/>
            <ac:spMk id="19" creationId="{9CEC18CC-AE36-6A7B-7B26-73B084A1AA1D}"/>
          </ac:spMkLst>
        </pc:spChg>
        <pc:picChg chg="add mod">
          <ac:chgData name="yejun kim" userId="89e69cac539232cc" providerId="LiveId" clId="{A78C3929-85AE-46E1-90E7-684554E02C6A}" dt="2024-01-30T05:01:06.586" v="4557" actId="1076"/>
          <ac:picMkLst>
            <pc:docMk/>
            <pc:sldMk cId="3982774139" sldId="271"/>
            <ac:picMk id="3" creationId="{CE91453C-3EAA-73DF-B14A-3ED541A4E726}"/>
          </ac:picMkLst>
        </pc:picChg>
        <pc:picChg chg="del">
          <ac:chgData name="yejun kim" userId="89e69cac539232cc" providerId="LiveId" clId="{A78C3929-85AE-46E1-90E7-684554E02C6A}" dt="2024-01-30T05:00:42.483" v="4546" actId="478"/>
          <ac:picMkLst>
            <pc:docMk/>
            <pc:sldMk cId="3982774139" sldId="271"/>
            <ac:picMk id="11" creationId="{F6494299-A597-BFDA-847D-56FF91FCF437}"/>
          </ac:picMkLst>
        </pc:picChg>
        <pc:picChg chg="mod">
          <ac:chgData name="yejun kim" userId="89e69cac539232cc" providerId="LiveId" clId="{A78C3929-85AE-46E1-90E7-684554E02C6A}" dt="2024-01-30T05:00:56.883" v="4552" actId="1076"/>
          <ac:picMkLst>
            <pc:docMk/>
            <pc:sldMk cId="3982774139" sldId="271"/>
            <ac:picMk id="18" creationId="{B3620434-3EC7-DC88-4A49-D5D68476583C}"/>
          </ac:picMkLst>
        </pc:picChg>
      </pc:sldChg>
      <pc:sldChg chg="addSp delSp modSp add mod">
        <pc:chgData name="yejun kim" userId="89e69cac539232cc" providerId="LiveId" clId="{A78C3929-85AE-46E1-90E7-684554E02C6A}" dt="2024-01-30T05:04:46.441" v="4669" actId="20577"/>
        <pc:sldMkLst>
          <pc:docMk/>
          <pc:sldMk cId="954556055" sldId="272"/>
        </pc:sldMkLst>
        <pc:spChg chg="add del mod">
          <ac:chgData name="yejun kim" userId="89e69cac539232cc" providerId="LiveId" clId="{A78C3929-85AE-46E1-90E7-684554E02C6A}" dt="2024-01-30T05:03:17.161" v="4608" actId="478"/>
          <ac:spMkLst>
            <pc:docMk/>
            <pc:sldMk cId="954556055" sldId="272"/>
            <ac:spMk id="2" creationId="{DD981F36-284A-4340-C205-8752DE830DCD}"/>
          </ac:spMkLst>
        </pc:spChg>
        <pc:spChg chg="add mod">
          <ac:chgData name="yejun kim" userId="89e69cac539232cc" providerId="LiveId" clId="{A78C3929-85AE-46E1-90E7-684554E02C6A}" dt="2024-01-30T05:03:20.303" v="4610" actId="1076"/>
          <ac:spMkLst>
            <pc:docMk/>
            <pc:sldMk cId="954556055" sldId="272"/>
            <ac:spMk id="3" creationId="{338FF27A-7F29-63D9-CA8A-5D122DA218FF}"/>
          </ac:spMkLst>
        </pc:spChg>
        <pc:spChg chg="mod">
          <ac:chgData name="yejun kim" userId="89e69cac539232cc" providerId="LiveId" clId="{A78C3929-85AE-46E1-90E7-684554E02C6A}" dt="2024-01-30T05:04:46.441" v="4669" actId="20577"/>
          <ac:spMkLst>
            <pc:docMk/>
            <pc:sldMk cId="954556055" sldId="272"/>
            <ac:spMk id="5" creationId="{3D3E4C06-EDE0-25BB-9BB1-8CA29686DE82}"/>
          </ac:spMkLst>
        </pc:spChg>
        <pc:spChg chg="del">
          <ac:chgData name="yejun kim" userId="89e69cac539232cc" providerId="LiveId" clId="{A78C3929-85AE-46E1-90E7-684554E02C6A}" dt="2024-01-30T05:02:53.056" v="4599" actId="478"/>
          <ac:spMkLst>
            <pc:docMk/>
            <pc:sldMk cId="954556055" sldId="272"/>
            <ac:spMk id="8" creationId="{DE9B34CD-5D62-350A-C31B-C1CCBAD159CD}"/>
          </ac:spMkLst>
        </pc:spChg>
        <pc:spChg chg="del">
          <ac:chgData name="yejun kim" userId="89e69cac539232cc" providerId="LiveId" clId="{A78C3929-85AE-46E1-90E7-684554E02C6A}" dt="2024-01-30T05:02:50.663" v="4597" actId="478"/>
          <ac:spMkLst>
            <pc:docMk/>
            <pc:sldMk cId="954556055" sldId="272"/>
            <ac:spMk id="9" creationId="{C14D1A0D-9860-B3F4-3312-90391609B99E}"/>
          </ac:spMkLst>
        </pc:spChg>
        <pc:spChg chg="del">
          <ac:chgData name="yejun kim" userId="89e69cac539232cc" providerId="LiveId" clId="{A78C3929-85AE-46E1-90E7-684554E02C6A}" dt="2024-01-30T05:02:51.552" v="4598" actId="478"/>
          <ac:spMkLst>
            <pc:docMk/>
            <pc:sldMk cId="954556055" sldId="272"/>
            <ac:spMk id="10" creationId="{2A13A254-9D37-309A-5C34-0B1A44B2BE2A}"/>
          </ac:spMkLst>
        </pc:spChg>
        <pc:spChg chg="del">
          <ac:chgData name="yejun kim" userId="89e69cac539232cc" providerId="LiveId" clId="{A78C3929-85AE-46E1-90E7-684554E02C6A}" dt="2024-01-30T05:02:58.636" v="4602" actId="478"/>
          <ac:spMkLst>
            <pc:docMk/>
            <pc:sldMk cId="954556055" sldId="272"/>
            <ac:spMk id="11" creationId="{AE4B2545-EC51-0844-2606-298484DB681C}"/>
          </ac:spMkLst>
        </pc:spChg>
        <pc:spChg chg="add mod">
          <ac:chgData name="yejun kim" userId="89e69cac539232cc" providerId="LiveId" clId="{A78C3929-85AE-46E1-90E7-684554E02C6A}" dt="2024-01-30T05:04:04.428" v="4622" actId="208"/>
          <ac:spMkLst>
            <pc:docMk/>
            <pc:sldMk cId="954556055" sldId="272"/>
            <ac:spMk id="13" creationId="{C4D53E48-1E62-55D9-503E-A9C7147D366D}"/>
          </ac:spMkLst>
        </pc:spChg>
        <pc:spChg chg="del">
          <ac:chgData name="yejun kim" userId="89e69cac539232cc" providerId="LiveId" clId="{A78C3929-85AE-46E1-90E7-684554E02C6A}" dt="2024-01-30T05:02:57.831" v="4601" actId="478"/>
          <ac:spMkLst>
            <pc:docMk/>
            <pc:sldMk cId="954556055" sldId="272"/>
            <ac:spMk id="14" creationId="{FEE62BAA-F06D-F13C-EDA0-674F18E607A7}"/>
          </ac:spMkLst>
        </pc:spChg>
        <pc:spChg chg="del">
          <ac:chgData name="yejun kim" userId="89e69cac539232cc" providerId="LiveId" clId="{A78C3929-85AE-46E1-90E7-684554E02C6A}" dt="2024-01-30T05:02:56.596" v="4600" actId="478"/>
          <ac:spMkLst>
            <pc:docMk/>
            <pc:sldMk cId="954556055" sldId="272"/>
            <ac:spMk id="15" creationId="{43CA8B4F-3085-D2BB-3FD5-258C85030D2E}"/>
          </ac:spMkLst>
        </pc:spChg>
        <pc:spChg chg="add mod">
          <ac:chgData name="yejun kim" userId="89e69cac539232cc" providerId="LiveId" clId="{A78C3929-85AE-46E1-90E7-684554E02C6A}" dt="2024-01-30T05:04:23.116" v="4633" actId="20577"/>
          <ac:spMkLst>
            <pc:docMk/>
            <pc:sldMk cId="954556055" sldId="272"/>
            <ac:spMk id="16" creationId="{F8737B73-870F-D2A2-1F27-C3AFAF229055}"/>
          </ac:spMkLst>
        </pc:spChg>
        <pc:picChg chg="del">
          <ac:chgData name="yejun kim" userId="89e69cac539232cc" providerId="LiveId" clId="{A78C3929-85AE-46E1-90E7-684554E02C6A}" dt="2024-01-30T05:02:49.191" v="4596" actId="478"/>
          <ac:picMkLst>
            <pc:docMk/>
            <pc:sldMk cId="954556055" sldId="272"/>
            <ac:picMk id="7" creationId="{07F696E7-921C-AFEB-61EF-68A540098ED7}"/>
          </ac:picMkLst>
        </pc:picChg>
        <pc:picChg chg="add mod">
          <ac:chgData name="yejun kim" userId="89e69cac539232cc" providerId="LiveId" clId="{A78C3929-85AE-46E1-90E7-684554E02C6A}" dt="2024-01-30T05:03:42.633" v="4618" actId="14100"/>
          <ac:picMkLst>
            <pc:docMk/>
            <pc:sldMk cId="954556055" sldId="272"/>
            <ac:picMk id="12" creationId="{5E82466F-5F16-D0B1-268E-E307DF7C657E}"/>
          </ac:picMkLst>
        </pc:picChg>
        <pc:picChg chg="mod">
          <ac:chgData name="yejun kim" userId="89e69cac539232cc" providerId="LiveId" clId="{A78C3929-85AE-46E1-90E7-684554E02C6A}" dt="2024-01-30T05:03:22.326" v="4611" actId="14100"/>
          <ac:picMkLst>
            <pc:docMk/>
            <pc:sldMk cId="954556055" sldId="272"/>
            <ac:picMk id="17" creationId="{953B5284-8598-2FD5-4F8F-10766EEA98F5}"/>
          </ac:picMkLst>
        </pc:picChg>
      </pc:sldChg>
      <pc:sldChg chg="addSp delSp modSp new mod">
        <pc:chgData name="yejun kim" userId="89e69cac539232cc" providerId="LiveId" clId="{A78C3929-85AE-46E1-90E7-684554E02C6A}" dt="2024-01-30T06:26:44.835" v="6208" actId="20577"/>
        <pc:sldMkLst>
          <pc:docMk/>
          <pc:sldMk cId="484116082" sldId="273"/>
        </pc:sldMkLst>
        <pc:spChg chg="del">
          <ac:chgData name="yejun kim" userId="89e69cac539232cc" providerId="LiveId" clId="{A78C3929-85AE-46E1-90E7-684554E02C6A}" dt="2024-01-30T05:05:52.587" v="4703" actId="478"/>
          <ac:spMkLst>
            <pc:docMk/>
            <pc:sldMk cId="484116082" sldId="273"/>
            <ac:spMk id="2" creationId="{D20DFF0D-D542-09E4-674C-88771AA0627F}"/>
          </ac:spMkLst>
        </pc:spChg>
        <pc:spChg chg="del">
          <ac:chgData name="yejun kim" userId="89e69cac539232cc" providerId="LiveId" clId="{A78C3929-85AE-46E1-90E7-684554E02C6A}" dt="2024-01-30T05:05:47.074" v="4702" actId="478"/>
          <ac:spMkLst>
            <pc:docMk/>
            <pc:sldMk cId="484116082" sldId="273"/>
            <ac:spMk id="3" creationId="{E2C42164-F3C6-FE8F-11AE-F2CFB22F6D59}"/>
          </ac:spMkLst>
        </pc:spChg>
        <pc:spChg chg="add mod">
          <ac:chgData name="yejun kim" userId="89e69cac539232cc" providerId="LiveId" clId="{A78C3929-85AE-46E1-90E7-684554E02C6A}" dt="2024-01-30T06:26:44.835" v="6208" actId="20577"/>
          <ac:spMkLst>
            <pc:docMk/>
            <pc:sldMk cId="484116082" sldId="273"/>
            <ac:spMk id="5" creationId="{3D290F9C-D47A-8BAC-7693-12EC40182A8E}"/>
          </ac:spMkLst>
        </pc:spChg>
        <pc:spChg chg="add mod">
          <ac:chgData name="yejun kim" userId="89e69cac539232cc" providerId="LiveId" clId="{A78C3929-85AE-46E1-90E7-684554E02C6A}" dt="2024-01-30T05:11:09.850" v="4735" actId="1076"/>
          <ac:spMkLst>
            <pc:docMk/>
            <pc:sldMk cId="484116082" sldId="273"/>
            <ac:spMk id="8" creationId="{C6F475A8-2970-6A24-48BA-534A42E6218C}"/>
          </ac:spMkLst>
        </pc:spChg>
        <pc:spChg chg="add mod">
          <ac:chgData name="yejun kim" userId="89e69cac539232cc" providerId="LiveId" clId="{A78C3929-85AE-46E1-90E7-684554E02C6A}" dt="2024-01-30T05:28:46.858" v="5149" actId="1076"/>
          <ac:spMkLst>
            <pc:docMk/>
            <pc:sldMk cId="484116082" sldId="273"/>
            <ac:spMk id="10" creationId="{4BA4EF44-25B9-1287-F9C4-7DC9F77E9084}"/>
          </ac:spMkLst>
        </pc:spChg>
        <pc:spChg chg="add mod">
          <ac:chgData name="yejun kim" userId="89e69cac539232cc" providerId="LiveId" clId="{A78C3929-85AE-46E1-90E7-684554E02C6A}" dt="2024-01-30T05:29:22.882" v="5184" actId="20577"/>
          <ac:spMkLst>
            <pc:docMk/>
            <pc:sldMk cId="484116082" sldId="273"/>
            <ac:spMk id="13" creationId="{CE60C810-6D8F-01D8-B05A-98DDC92F9FA7}"/>
          </ac:spMkLst>
        </pc:spChg>
        <pc:graphicFrameChg chg="add mod modGraphic">
          <ac:chgData name="yejun kim" userId="89e69cac539232cc" providerId="LiveId" clId="{A78C3929-85AE-46E1-90E7-684554E02C6A}" dt="2024-01-30T05:28:43.986" v="5148" actId="1076"/>
          <ac:graphicFrameMkLst>
            <pc:docMk/>
            <pc:sldMk cId="484116082" sldId="273"/>
            <ac:graphicFrameMk id="9" creationId="{DC6C4CFD-BEBC-7DFA-C39A-F23E9E0B29BA}"/>
          </ac:graphicFrameMkLst>
        </pc:graphicFrameChg>
        <pc:picChg chg="add mod">
          <ac:chgData name="yejun kim" userId="89e69cac539232cc" providerId="LiveId" clId="{A78C3929-85AE-46E1-90E7-684554E02C6A}" dt="2024-01-30T05:10:53.093" v="4721" actId="1076"/>
          <ac:picMkLst>
            <pc:docMk/>
            <pc:sldMk cId="484116082" sldId="273"/>
            <ac:picMk id="7" creationId="{4E0E5EF3-99E5-C2B3-E49E-F4A1F40A03EF}"/>
          </ac:picMkLst>
        </pc:picChg>
        <pc:picChg chg="add mod">
          <ac:chgData name="yejun kim" userId="89e69cac539232cc" providerId="LiveId" clId="{A78C3929-85AE-46E1-90E7-684554E02C6A}" dt="2024-01-30T05:28:50.698" v="5150" actId="1076"/>
          <ac:picMkLst>
            <pc:docMk/>
            <pc:sldMk cId="484116082" sldId="273"/>
            <ac:picMk id="12" creationId="{51609383-6F65-D326-C9CC-36C7315E7B4F}"/>
          </ac:picMkLst>
        </pc:picChg>
      </pc:sldChg>
      <pc:sldChg chg="addSp delSp modSp add del mod">
        <pc:chgData name="yejun kim" userId="89e69cac539232cc" providerId="LiveId" clId="{A78C3929-85AE-46E1-90E7-684554E02C6A}" dt="2024-01-30T05:43:55.746" v="5591" actId="2696"/>
        <pc:sldMkLst>
          <pc:docMk/>
          <pc:sldMk cId="2876950020" sldId="274"/>
        </pc:sldMkLst>
        <pc:spChg chg="mod">
          <ac:chgData name="yejun kim" userId="89e69cac539232cc" providerId="LiveId" clId="{A78C3929-85AE-46E1-90E7-684554E02C6A}" dt="2024-01-30T05:31:41.464" v="5219" actId="20577"/>
          <ac:spMkLst>
            <pc:docMk/>
            <pc:sldMk cId="2876950020" sldId="274"/>
            <ac:spMk id="5" creationId="{3D290F9C-D47A-8BAC-7693-12EC40182A8E}"/>
          </ac:spMkLst>
        </pc:spChg>
        <pc:spChg chg="add mod">
          <ac:chgData name="yejun kim" userId="89e69cac539232cc" providerId="LiveId" clId="{A78C3929-85AE-46E1-90E7-684554E02C6A}" dt="2024-01-30T05:34:21.999" v="5228" actId="1582"/>
          <ac:spMkLst>
            <pc:docMk/>
            <pc:sldMk cId="2876950020" sldId="274"/>
            <ac:spMk id="6" creationId="{0224340E-E862-4A9E-BD73-96F2A081FBBE}"/>
          </ac:spMkLst>
        </pc:spChg>
        <pc:spChg chg="del">
          <ac:chgData name="yejun kim" userId="89e69cac539232cc" providerId="LiveId" clId="{A78C3929-85AE-46E1-90E7-684554E02C6A}" dt="2024-01-30T05:31:11.719" v="5191" actId="478"/>
          <ac:spMkLst>
            <pc:docMk/>
            <pc:sldMk cId="2876950020" sldId="274"/>
            <ac:spMk id="8" creationId="{C6F475A8-2970-6A24-48BA-534A42E6218C}"/>
          </ac:spMkLst>
        </pc:spChg>
        <pc:spChg chg="del">
          <ac:chgData name="yejun kim" userId="89e69cac539232cc" providerId="LiveId" clId="{A78C3929-85AE-46E1-90E7-684554E02C6A}" dt="2024-01-30T05:31:08.710" v="5188" actId="478"/>
          <ac:spMkLst>
            <pc:docMk/>
            <pc:sldMk cId="2876950020" sldId="274"/>
            <ac:spMk id="10" creationId="{4BA4EF44-25B9-1287-F9C4-7DC9F77E9084}"/>
          </ac:spMkLst>
        </pc:spChg>
        <pc:spChg chg="add mod">
          <ac:chgData name="yejun kim" userId="89e69cac539232cc" providerId="LiveId" clId="{A78C3929-85AE-46E1-90E7-684554E02C6A}" dt="2024-01-30T05:34:44.306" v="5251" actId="20577"/>
          <ac:spMkLst>
            <pc:docMk/>
            <pc:sldMk cId="2876950020" sldId="274"/>
            <ac:spMk id="11" creationId="{6939FE77-3C57-6C09-524F-1D27FE2D9E24}"/>
          </ac:spMkLst>
        </pc:spChg>
        <pc:spChg chg="del">
          <ac:chgData name="yejun kim" userId="89e69cac539232cc" providerId="LiveId" clId="{A78C3929-85AE-46E1-90E7-684554E02C6A}" dt="2024-01-30T05:31:10.799" v="5190" actId="478"/>
          <ac:spMkLst>
            <pc:docMk/>
            <pc:sldMk cId="2876950020" sldId="274"/>
            <ac:spMk id="13" creationId="{CE60C810-6D8F-01D8-B05A-98DDC92F9FA7}"/>
          </ac:spMkLst>
        </pc:spChg>
        <pc:spChg chg="add mod">
          <ac:chgData name="yejun kim" userId="89e69cac539232cc" providerId="LiveId" clId="{A78C3929-85AE-46E1-90E7-684554E02C6A}" dt="2024-01-30T05:35:19.644" v="5268" actId="1076"/>
          <ac:spMkLst>
            <pc:docMk/>
            <pc:sldMk cId="2876950020" sldId="274"/>
            <ac:spMk id="14" creationId="{90D3A261-59CA-838B-D87D-CA624BC06546}"/>
          </ac:spMkLst>
        </pc:spChg>
        <pc:spChg chg="add mod">
          <ac:chgData name="yejun kim" userId="89e69cac539232cc" providerId="LiveId" clId="{A78C3929-85AE-46E1-90E7-684554E02C6A}" dt="2024-01-30T05:35:25.058" v="5272" actId="20577"/>
          <ac:spMkLst>
            <pc:docMk/>
            <pc:sldMk cId="2876950020" sldId="274"/>
            <ac:spMk id="15" creationId="{82ACA180-D5EE-1233-58AF-63BD9CDB68E9}"/>
          </ac:spMkLst>
        </pc:spChg>
        <pc:spChg chg="add mod">
          <ac:chgData name="yejun kim" userId="89e69cac539232cc" providerId="LiveId" clId="{A78C3929-85AE-46E1-90E7-684554E02C6A}" dt="2024-01-30T05:37:25.833" v="5357" actId="20577"/>
          <ac:spMkLst>
            <pc:docMk/>
            <pc:sldMk cId="2876950020" sldId="274"/>
            <ac:spMk id="16" creationId="{6F6DAC80-DE98-E601-A717-E75BDB0D6314}"/>
          </ac:spMkLst>
        </pc:spChg>
        <pc:spChg chg="add mod">
          <ac:chgData name="yejun kim" userId="89e69cac539232cc" providerId="LiveId" clId="{A78C3929-85AE-46E1-90E7-684554E02C6A}" dt="2024-01-30T05:42:44.760" v="5572"/>
          <ac:spMkLst>
            <pc:docMk/>
            <pc:sldMk cId="2876950020" sldId="274"/>
            <ac:spMk id="17" creationId="{24060CF2-6692-3F43-42AA-31EC5100E7A9}"/>
          </ac:spMkLst>
        </pc:spChg>
        <pc:spChg chg="add mod">
          <ac:chgData name="yejun kim" userId="89e69cac539232cc" providerId="LiveId" clId="{A78C3929-85AE-46E1-90E7-684554E02C6A}" dt="2024-01-30T05:38:27.405" v="5417" actId="1076"/>
          <ac:spMkLst>
            <pc:docMk/>
            <pc:sldMk cId="2876950020" sldId="274"/>
            <ac:spMk id="18" creationId="{FC74DC22-3342-2056-4A60-26AA201B2223}"/>
          </ac:spMkLst>
        </pc:spChg>
        <pc:spChg chg="add mod">
          <ac:chgData name="yejun kim" userId="89e69cac539232cc" providerId="LiveId" clId="{A78C3929-85AE-46E1-90E7-684554E02C6A}" dt="2024-01-30T05:42:57.523" v="5580" actId="20577"/>
          <ac:spMkLst>
            <pc:docMk/>
            <pc:sldMk cId="2876950020" sldId="274"/>
            <ac:spMk id="19" creationId="{1437F365-E67B-2EEE-90AF-8BE5049D1859}"/>
          </ac:spMkLst>
        </pc:spChg>
        <pc:graphicFrameChg chg="del">
          <ac:chgData name="yejun kim" userId="89e69cac539232cc" providerId="LiveId" clId="{A78C3929-85AE-46E1-90E7-684554E02C6A}" dt="2024-01-30T05:31:07.921" v="5187" actId="478"/>
          <ac:graphicFrameMkLst>
            <pc:docMk/>
            <pc:sldMk cId="2876950020" sldId="274"/>
            <ac:graphicFrameMk id="9" creationId="{DC6C4CFD-BEBC-7DFA-C39A-F23E9E0B29BA}"/>
          </ac:graphicFrameMkLst>
        </pc:graphicFrameChg>
        <pc:picChg chg="add mod">
          <ac:chgData name="yejun kim" userId="89e69cac539232cc" providerId="LiveId" clId="{A78C3929-85AE-46E1-90E7-684554E02C6A}" dt="2024-01-30T05:42:52.319" v="5577" actId="1076"/>
          <ac:picMkLst>
            <pc:docMk/>
            <pc:sldMk cId="2876950020" sldId="274"/>
            <ac:picMk id="3" creationId="{97864D12-CAFF-2B61-ED00-7A7E62A13DF7}"/>
          </ac:picMkLst>
        </pc:picChg>
        <pc:picChg chg="del">
          <ac:chgData name="yejun kim" userId="89e69cac539232cc" providerId="LiveId" clId="{A78C3929-85AE-46E1-90E7-684554E02C6A}" dt="2024-01-30T05:31:05.544" v="5186" actId="478"/>
          <ac:picMkLst>
            <pc:docMk/>
            <pc:sldMk cId="2876950020" sldId="274"/>
            <ac:picMk id="7" creationId="{4E0E5EF3-99E5-C2B3-E49E-F4A1F40A03EF}"/>
          </ac:picMkLst>
        </pc:picChg>
        <pc:picChg chg="del">
          <ac:chgData name="yejun kim" userId="89e69cac539232cc" providerId="LiveId" clId="{A78C3929-85AE-46E1-90E7-684554E02C6A}" dt="2024-01-30T05:31:09.422" v="5189" actId="478"/>
          <ac:picMkLst>
            <pc:docMk/>
            <pc:sldMk cId="2876950020" sldId="274"/>
            <ac:picMk id="12" creationId="{51609383-6F65-D326-C9CC-36C7315E7B4F}"/>
          </ac:picMkLst>
        </pc:picChg>
      </pc:sldChg>
      <pc:sldChg chg="addSp modSp add del mod ord">
        <pc:chgData name="yejun kim" userId="89e69cac539232cc" providerId="LiveId" clId="{A78C3929-85AE-46E1-90E7-684554E02C6A}" dt="2024-01-30T06:26:41.657" v="6206" actId="20577"/>
        <pc:sldMkLst>
          <pc:docMk/>
          <pc:sldMk cId="396418686" sldId="275"/>
        </pc:sldMkLst>
        <pc:spChg chg="add mod">
          <ac:chgData name="yejun kim" userId="89e69cac539232cc" providerId="LiveId" clId="{A78C3929-85AE-46E1-90E7-684554E02C6A}" dt="2024-01-30T05:43:40.414" v="5585" actId="20577"/>
          <ac:spMkLst>
            <pc:docMk/>
            <pc:sldMk cId="396418686" sldId="275"/>
            <ac:spMk id="2" creationId="{9050585D-88A9-034A-2953-02D3A774388D}"/>
          </ac:spMkLst>
        </pc:spChg>
        <pc:spChg chg="mod">
          <ac:chgData name="yejun kim" userId="89e69cac539232cc" providerId="LiveId" clId="{A78C3929-85AE-46E1-90E7-684554E02C6A}" dt="2024-01-30T06:26:41.657" v="6206" actId="20577"/>
          <ac:spMkLst>
            <pc:docMk/>
            <pc:sldMk cId="396418686" sldId="275"/>
            <ac:spMk id="5" creationId="{3D290F9C-D47A-8BAC-7693-12EC40182A8E}"/>
          </ac:spMkLst>
        </pc:spChg>
        <pc:spChg chg="add mod">
          <ac:chgData name="yejun kim" userId="89e69cac539232cc" providerId="LiveId" clId="{A78C3929-85AE-46E1-90E7-684554E02C6A}" dt="2024-01-30T05:50:55.225" v="5738" actId="20577"/>
          <ac:spMkLst>
            <pc:docMk/>
            <pc:sldMk cId="396418686" sldId="275"/>
            <ac:spMk id="8" creationId="{B09DFC77-E706-3D5D-C8F6-F41F3DF3E681}"/>
          </ac:spMkLst>
        </pc:spChg>
        <pc:spChg chg="add mod">
          <ac:chgData name="yejun kim" userId="89e69cac539232cc" providerId="LiveId" clId="{A78C3929-85AE-46E1-90E7-684554E02C6A}" dt="2024-01-30T05:59:03.834" v="5876" actId="14100"/>
          <ac:spMkLst>
            <pc:docMk/>
            <pc:sldMk cId="396418686" sldId="275"/>
            <ac:spMk id="9" creationId="{340B3291-ED4D-A052-A647-FC994324A56B}"/>
          </ac:spMkLst>
        </pc:spChg>
        <pc:spChg chg="mod">
          <ac:chgData name="yejun kim" userId="89e69cac539232cc" providerId="LiveId" clId="{A78C3929-85AE-46E1-90E7-684554E02C6A}" dt="2024-01-30T05:50:36.810" v="5730" actId="1076"/>
          <ac:spMkLst>
            <pc:docMk/>
            <pc:sldMk cId="396418686" sldId="275"/>
            <ac:spMk id="16" creationId="{6F6DAC80-DE98-E601-A717-E75BDB0D6314}"/>
          </ac:spMkLst>
        </pc:spChg>
        <pc:spChg chg="mod">
          <ac:chgData name="yejun kim" userId="89e69cac539232cc" providerId="LiveId" clId="{A78C3929-85AE-46E1-90E7-684554E02C6A}" dt="2024-01-30T05:50:40.319" v="5731" actId="1076"/>
          <ac:spMkLst>
            <pc:docMk/>
            <pc:sldMk cId="396418686" sldId="275"/>
            <ac:spMk id="17" creationId="{24060CF2-6692-3F43-42AA-31EC5100E7A9}"/>
          </ac:spMkLst>
        </pc:spChg>
      </pc:sldChg>
      <pc:sldChg chg="addSp delSp modSp add mod">
        <pc:chgData name="yejun kim" userId="89e69cac539232cc" providerId="LiveId" clId="{A78C3929-85AE-46E1-90E7-684554E02C6A}" dt="2024-01-30T06:26:39.203" v="6204" actId="20577"/>
        <pc:sldMkLst>
          <pc:docMk/>
          <pc:sldMk cId="1487154820" sldId="276"/>
        </pc:sldMkLst>
        <pc:spChg chg="del">
          <ac:chgData name="yejun kim" userId="89e69cac539232cc" providerId="LiveId" clId="{A78C3929-85AE-46E1-90E7-684554E02C6A}" dt="2024-01-30T05:45:05.076" v="5604" actId="478"/>
          <ac:spMkLst>
            <pc:docMk/>
            <pc:sldMk cId="1487154820" sldId="276"/>
            <ac:spMk id="2" creationId="{9050585D-88A9-034A-2953-02D3A774388D}"/>
          </ac:spMkLst>
        </pc:spChg>
        <pc:spChg chg="mod">
          <ac:chgData name="yejun kim" userId="89e69cac539232cc" providerId="LiveId" clId="{A78C3929-85AE-46E1-90E7-684554E02C6A}" dt="2024-01-30T06:26:39.203" v="6204" actId="20577"/>
          <ac:spMkLst>
            <pc:docMk/>
            <pc:sldMk cId="1487154820" sldId="276"/>
            <ac:spMk id="5" creationId="{3D290F9C-D47A-8BAC-7693-12EC40182A8E}"/>
          </ac:spMkLst>
        </pc:spChg>
        <pc:spChg chg="del">
          <ac:chgData name="yejun kim" userId="89e69cac539232cc" providerId="LiveId" clId="{A78C3929-85AE-46E1-90E7-684554E02C6A}" dt="2024-01-30T05:45:02.614" v="5603" actId="478"/>
          <ac:spMkLst>
            <pc:docMk/>
            <pc:sldMk cId="1487154820" sldId="276"/>
            <ac:spMk id="6" creationId="{0224340E-E862-4A9E-BD73-96F2A081FBBE}"/>
          </ac:spMkLst>
        </pc:spChg>
        <pc:spChg chg="add mod">
          <ac:chgData name="yejun kim" userId="89e69cac539232cc" providerId="LiveId" clId="{A78C3929-85AE-46E1-90E7-684554E02C6A}" dt="2024-01-30T05:49:30.320" v="5723" actId="20577"/>
          <ac:spMkLst>
            <pc:docMk/>
            <pc:sldMk cId="1487154820" sldId="276"/>
            <ac:spMk id="7" creationId="{7B353A79-08A1-848B-BB2E-7B1FC593C55E}"/>
          </ac:spMkLst>
        </pc:spChg>
        <pc:spChg chg="mod">
          <ac:chgData name="yejun kim" userId="89e69cac539232cc" providerId="LiveId" clId="{A78C3929-85AE-46E1-90E7-684554E02C6A}" dt="2024-01-30T05:47:07.969" v="5657" actId="1076"/>
          <ac:spMkLst>
            <pc:docMk/>
            <pc:sldMk cId="1487154820" sldId="276"/>
            <ac:spMk id="11" creationId="{6939FE77-3C57-6C09-524F-1D27FE2D9E24}"/>
          </ac:spMkLst>
        </pc:spChg>
        <pc:spChg chg="del">
          <ac:chgData name="yejun kim" userId="89e69cac539232cc" providerId="LiveId" clId="{A78C3929-85AE-46E1-90E7-684554E02C6A}" dt="2024-01-30T05:45:07.296" v="5605" actId="478"/>
          <ac:spMkLst>
            <pc:docMk/>
            <pc:sldMk cId="1487154820" sldId="276"/>
            <ac:spMk id="14" creationId="{90D3A261-59CA-838B-D87D-CA624BC06546}"/>
          </ac:spMkLst>
        </pc:spChg>
        <pc:spChg chg="del">
          <ac:chgData name="yejun kim" userId="89e69cac539232cc" providerId="LiveId" clId="{A78C3929-85AE-46E1-90E7-684554E02C6A}" dt="2024-01-30T05:45:08.122" v="5606" actId="478"/>
          <ac:spMkLst>
            <pc:docMk/>
            <pc:sldMk cId="1487154820" sldId="276"/>
            <ac:spMk id="15" creationId="{82ACA180-D5EE-1233-58AF-63BD9CDB68E9}"/>
          </ac:spMkLst>
        </pc:spChg>
        <pc:spChg chg="del">
          <ac:chgData name="yejun kim" userId="89e69cac539232cc" providerId="LiveId" clId="{A78C3929-85AE-46E1-90E7-684554E02C6A}" dt="2024-01-30T05:44:25.223" v="5600" actId="478"/>
          <ac:spMkLst>
            <pc:docMk/>
            <pc:sldMk cId="1487154820" sldId="276"/>
            <ac:spMk id="16" creationId="{6F6DAC80-DE98-E601-A717-E75BDB0D6314}"/>
          </ac:spMkLst>
        </pc:spChg>
        <pc:spChg chg="del">
          <ac:chgData name="yejun kim" userId="89e69cac539232cc" providerId="LiveId" clId="{A78C3929-85AE-46E1-90E7-684554E02C6A}" dt="2024-01-30T05:44:26.204" v="5601" actId="478"/>
          <ac:spMkLst>
            <pc:docMk/>
            <pc:sldMk cId="1487154820" sldId="276"/>
            <ac:spMk id="17" creationId="{24060CF2-6692-3F43-42AA-31EC5100E7A9}"/>
          </ac:spMkLst>
        </pc:spChg>
        <pc:spChg chg="del">
          <ac:chgData name="yejun kim" userId="89e69cac539232cc" providerId="LiveId" clId="{A78C3929-85AE-46E1-90E7-684554E02C6A}" dt="2024-01-30T05:45:05.076" v="5604" actId="478"/>
          <ac:spMkLst>
            <pc:docMk/>
            <pc:sldMk cId="1487154820" sldId="276"/>
            <ac:spMk id="18" creationId="{FC74DC22-3342-2056-4A60-26AA201B2223}"/>
          </ac:spMkLst>
        </pc:spChg>
        <pc:spChg chg="del">
          <ac:chgData name="yejun kim" userId="89e69cac539232cc" providerId="LiveId" clId="{A78C3929-85AE-46E1-90E7-684554E02C6A}" dt="2024-01-30T05:45:05.076" v="5604" actId="478"/>
          <ac:spMkLst>
            <pc:docMk/>
            <pc:sldMk cId="1487154820" sldId="276"/>
            <ac:spMk id="19" creationId="{1437F365-E67B-2EEE-90AF-8BE5049D1859}"/>
          </ac:spMkLst>
        </pc:spChg>
        <pc:picChg chg="del">
          <ac:chgData name="yejun kim" userId="89e69cac539232cc" providerId="LiveId" clId="{A78C3929-85AE-46E1-90E7-684554E02C6A}" dt="2024-01-30T05:45:01.447" v="5602" actId="478"/>
          <ac:picMkLst>
            <pc:docMk/>
            <pc:sldMk cId="1487154820" sldId="276"/>
            <ac:picMk id="3" creationId="{97864D12-CAFF-2B61-ED00-7A7E62A13DF7}"/>
          </ac:picMkLst>
        </pc:picChg>
        <pc:picChg chg="add del mod">
          <ac:chgData name="yejun kim" userId="89e69cac539232cc" providerId="LiveId" clId="{A78C3929-85AE-46E1-90E7-684554E02C6A}" dt="2024-01-30T05:47:57.981" v="5659" actId="478"/>
          <ac:picMkLst>
            <pc:docMk/>
            <pc:sldMk cId="1487154820" sldId="276"/>
            <ac:picMk id="9" creationId="{3A1822D9-C018-6EB8-89D7-7EA5E8611B79}"/>
          </ac:picMkLst>
        </pc:picChg>
        <pc:picChg chg="add mod">
          <ac:chgData name="yejun kim" userId="89e69cac539232cc" providerId="LiveId" clId="{A78C3929-85AE-46E1-90E7-684554E02C6A}" dt="2024-01-30T05:48:04.088" v="5663" actId="1076"/>
          <ac:picMkLst>
            <pc:docMk/>
            <pc:sldMk cId="1487154820" sldId="276"/>
            <ac:picMk id="12" creationId="{89D8F0AF-D303-717B-5E4B-D2D377242D16}"/>
          </ac:picMkLst>
        </pc:picChg>
        <pc:picChg chg="add mod modCrop">
          <ac:chgData name="yejun kim" userId="89e69cac539232cc" providerId="LiveId" clId="{A78C3929-85AE-46E1-90E7-684554E02C6A}" dt="2024-01-30T05:48:43.864" v="5673" actId="1076"/>
          <ac:picMkLst>
            <pc:docMk/>
            <pc:sldMk cId="1487154820" sldId="276"/>
            <ac:picMk id="20" creationId="{89EFC265-A458-F588-A1E9-458C5A1EF385}"/>
          </ac:picMkLst>
        </pc:picChg>
        <pc:picChg chg="add mod modCrop">
          <ac:chgData name="yejun kim" userId="89e69cac539232cc" providerId="LiveId" clId="{A78C3929-85AE-46E1-90E7-684554E02C6A}" dt="2024-01-30T05:49:03.734" v="5684" actId="14100"/>
          <ac:picMkLst>
            <pc:docMk/>
            <pc:sldMk cId="1487154820" sldId="276"/>
            <ac:picMk id="22" creationId="{4885DBA6-8056-E2EF-C9B2-2E6EB498C1FB}"/>
          </ac:picMkLst>
        </pc:picChg>
      </pc:sldChg>
      <pc:sldChg chg="addSp delSp modSp new del mod">
        <pc:chgData name="yejun kim" userId="89e69cac539232cc" providerId="LiveId" clId="{A78C3929-85AE-46E1-90E7-684554E02C6A}" dt="2024-01-30T06:28:05.716" v="6235" actId="2696"/>
        <pc:sldMkLst>
          <pc:docMk/>
          <pc:sldMk cId="862038586" sldId="277"/>
        </pc:sldMkLst>
        <pc:spChg chg="del">
          <ac:chgData name="yejun kim" userId="89e69cac539232cc" providerId="LiveId" clId="{A78C3929-85AE-46E1-90E7-684554E02C6A}" dt="2024-01-30T06:01:20.262" v="5879" actId="478"/>
          <ac:spMkLst>
            <pc:docMk/>
            <pc:sldMk cId="862038586" sldId="277"/>
            <ac:spMk id="2" creationId="{D1508DBA-3683-D4BB-06C5-DD0F36257BAF}"/>
          </ac:spMkLst>
        </pc:spChg>
        <pc:spChg chg="del">
          <ac:chgData name="yejun kim" userId="89e69cac539232cc" providerId="LiveId" clId="{A78C3929-85AE-46E1-90E7-684554E02C6A}" dt="2024-01-30T06:01:19.414" v="5878" actId="478"/>
          <ac:spMkLst>
            <pc:docMk/>
            <pc:sldMk cId="862038586" sldId="277"/>
            <ac:spMk id="3" creationId="{284BBEBF-81C6-1D5F-7AFA-865967D16922}"/>
          </ac:spMkLst>
        </pc:spChg>
        <pc:spChg chg="add del mod">
          <ac:chgData name="yejun kim" userId="89e69cac539232cc" providerId="LiveId" clId="{A78C3929-85AE-46E1-90E7-684554E02C6A}" dt="2024-01-30T06:27:35.861" v="6221" actId="478"/>
          <ac:spMkLst>
            <pc:docMk/>
            <pc:sldMk cId="862038586" sldId="277"/>
            <ac:spMk id="5" creationId="{89E59C15-1A40-DC73-27FA-6BBD5E4CA216}"/>
          </ac:spMkLst>
        </pc:spChg>
        <pc:spChg chg="add mod">
          <ac:chgData name="yejun kim" userId="89e69cac539232cc" providerId="LiveId" clId="{A78C3929-85AE-46E1-90E7-684554E02C6A}" dt="2024-01-30T06:26:01.813" v="6161" actId="1076"/>
          <ac:spMkLst>
            <pc:docMk/>
            <pc:sldMk cId="862038586" sldId="277"/>
            <ac:spMk id="10" creationId="{F25C86F9-2D1D-DE57-5A4F-B6D847CED8AD}"/>
          </ac:spMkLst>
        </pc:spChg>
        <pc:spChg chg="add mod">
          <ac:chgData name="yejun kim" userId="89e69cac539232cc" providerId="LiveId" clId="{A78C3929-85AE-46E1-90E7-684554E02C6A}" dt="2024-01-30T06:23:26.592" v="6097" actId="20577"/>
          <ac:spMkLst>
            <pc:docMk/>
            <pc:sldMk cId="862038586" sldId="277"/>
            <ac:spMk id="11" creationId="{ECF5FA98-A1A5-7FE4-89C7-2CB141D7B650}"/>
          </ac:spMkLst>
        </pc:spChg>
        <pc:spChg chg="add mod">
          <ac:chgData name="yejun kim" userId="89e69cac539232cc" providerId="LiveId" clId="{A78C3929-85AE-46E1-90E7-684554E02C6A}" dt="2024-01-30T06:25:56.814" v="6160" actId="1076"/>
          <ac:spMkLst>
            <pc:docMk/>
            <pc:sldMk cId="862038586" sldId="277"/>
            <ac:spMk id="12" creationId="{CAB9A144-EC28-0A5A-0DBF-9292DA806923}"/>
          </ac:spMkLst>
        </pc:spChg>
        <pc:spChg chg="add mod">
          <ac:chgData name="yejun kim" userId="89e69cac539232cc" providerId="LiveId" clId="{A78C3929-85AE-46E1-90E7-684554E02C6A}" dt="2024-01-30T06:26:31.307" v="6200" actId="20577"/>
          <ac:spMkLst>
            <pc:docMk/>
            <pc:sldMk cId="862038586" sldId="277"/>
            <ac:spMk id="13" creationId="{7E650678-60C3-E742-B893-3EC351F3D61B}"/>
          </ac:spMkLst>
        </pc:spChg>
        <pc:spChg chg="add mod">
          <ac:chgData name="yejun kim" userId="89e69cac539232cc" providerId="LiveId" clId="{A78C3929-85AE-46E1-90E7-684554E02C6A}" dt="2024-01-30T06:27:23.478" v="6217" actId="571"/>
          <ac:spMkLst>
            <pc:docMk/>
            <pc:sldMk cId="862038586" sldId="277"/>
            <ac:spMk id="14" creationId="{6E9EF10C-E6DD-DABF-4914-8F2F80D16CBD}"/>
          </ac:spMkLst>
        </pc:spChg>
        <pc:spChg chg="add mod">
          <ac:chgData name="yejun kim" userId="89e69cac539232cc" providerId="LiveId" clId="{A78C3929-85AE-46E1-90E7-684554E02C6A}" dt="2024-01-30T06:27:32.878" v="6219" actId="571"/>
          <ac:spMkLst>
            <pc:docMk/>
            <pc:sldMk cId="862038586" sldId="277"/>
            <ac:spMk id="15" creationId="{C298E1EB-646B-A0B7-23E4-5AE06641F584}"/>
          </ac:spMkLst>
        </pc:spChg>
        <pc:spChg chg="add mod">
          <ac:chgData name="yejun kim" userId="89e69cac539232cc" providerId="LiveId" clId="{A78C3929-85AE-46E1-90E7-684554E02C6A}" dt="2024-01-30T06:27:38.983" v="6223" actId="571"/>
          <ac:spMkLst>
            <pc:docMk/>
            <pc:sldMk cId="862038586" sldId="277"/>
            <ac:spMk id="16" creationId="{6F853F3F-FBF2-B076-62BE-4ACF20F5BFA1}"/>
          </ac:spMkLst>
        </pc:spChg>
        <pc:picChg chg="add mod">
          <ac:chgData name="yejun kim" userId="89e69cac539232cc" providerId="LiveId" clId="{A78C3929-85AE-46E1-90E7-684554E02C6A}" dt="2024-01-30T06:05:01.614" v="5936" actId="1076"/>
          <ac:picMkLst>
            <pc:docMk/>
            <pc:sldMk cId="862038586" sldId="277"/>
            <ac:picMk id="7" creationId="{286C2B96-3D45-1C78-F6DC-7438A1173B24}"/>
          </ac:picMkLst>
        </pc:picChg>
        <pc:picChg chg="add mod">
          <ac:chgData name="yejun kim" userId="89e69cac539232cc" providerId="LiveId" clId="{A78C3929-85AE-46E1-90E7-684554E02C6A}" dt="2024-01-30T06:25:54.203" v="6159" actId="1076"/>
          <ac:picMkLst>
            <pc:docMk/>
            <pc:sldMk cId="862038586" sldId="277"/>
            <ac:picMk id="9" creationId="{3BA8727E-097D-E0C3-5F10-637C615FCAC9}"/>
          </ac:picMkLst>
        </pc:picChg>
      </pc:sldChg>
      <pc:sldChg chg="modSp add del mod">
        <pc:chgData name="yejun kim" userId="89e69cac539232cc" providerId="LiveId" clId="{A78C3929-85AE-46E1-90E7-684554E02C6A}" dt="2024-01-30T06:28:21.116" v="6236" actId="47"/>
        <pc:sldMkLst>
          <pc:docMk/>
          <pc:sldMk cId="3148937400" sldId="278"/>
        </pc:sldMkLst>
        <pc:spChg chg="mod">
          <ac:chgData name="yejun kim" userId="89e69cac539232cc" providerId="LiveId" clId="{A78C3929-85AE-46E1-90E7-684554E02C6A}" dt="2024-01-30T06:26:58.998" v="6214" actId="20577"/>
          <ac:spMkLst>
            <pc:docMk/>
            <pc:sldMk cId="3148937400" sldId="278"/>
            <ac:spMk id="5" creationId="{89E59C15-1A40-DC73-27FA-6BBD5E4CA216}"/>
          </ac:spMkLst>
        </pc:spChg>
      </pc:sldChg>
      <pc:sldChg chg="addSp delSp modSp add mod">
        <pc:chgData name="yejun kim" userId="89e69cac539232cc" providerId="LiveId" clId="{A78C3929-85AE-46E1-90E7-684554E02C6A}" dt="2024-01-30T07:46:51.807" v="7491" actId="113"/>
        <pc:sldMkLst>
          <pc:docMk/>
          <pc:sldMk cId="45174143" sldId="279"/>
        </pc:sldMkLst>
        <pc:spChg chg="add mod">
          <ac:chgData name="yejun kim" userId="89e69cac539232cc" providerId="LiveId" clId="{A78C3929-85AE-46E1-90E7-684554E02C6A}" dt="2024-01-30T06:27:52.105" v="6231"/>
          <ac:spMkLst>
            <pc:docMk/>
            <pc:sldMk cId="45174143" sldId="279"/>
            <ac:spMk id="2" creationId="{92592E2B-00EC-DD83-ABE9-0351A4F22D5C}"/>
          </ac:spMkLst>
        </pc:spChg>
        <pc:spChg chg="del">
          <ac:chgData name="yejun kim" userId="89e69cac539232cc" providerId="LiveId" clId="{A78C3929-85AE-46E1-90E7-684554E02C6A}" dt="2024-01-30T06:27:51.021" v="6230" actId="478"/>
          <ac:spMkLst>
            <pc:docMk/>
            <pc:sldMk cId="45174143" sldId="279"/>
            <ac:spMk id="5" creationId="{3D290F9C-D47A-8BAC-7693-12EC40182A8E}"/>
          </ac:spMkLst>
        </pc:spChg>
        <pc:spChg chg="add mod">
          <ac:chgData name="yejun kim" userId="89e69cac539232cc" providerId="LiveId" clId="{A78C3929-85AE-46E1-90E7-684554E02C6A}" dt="2024-01-30T06:33:33.405" v="6600" actId="14100"/>
          <ac:spMkLst>
            <pc:docMk/>
            <pc:sldMk cId="45174143" sldId="279"/>
            <ac:spMk id="6" creationId="{4C46BE2D-3D58-0927-16BD-7EF521531AD5}"/>
          </ac:spMkLst>
        </pc:spChg>
        <pc:spChg chg="del">
          <ac:chgData name="yejun kim" userId="89e69cac539232cc" providerId="LiveId" clId="{A78C3929-85AE-46E1-90E7-684554E02C6A}" dt="2024-01-30T06:27:45.481" v="6224" actId="478"/>
          <ac:spMkLst>
            <pc:docMk/>
            <pc:sldMk cId="45174143" sldId="279"/>
            <ac:spMk id="7" creationId="{7B353A79-08A1-848B-BB2E-7B1FC593C55E}"/>
          </ac:spMkLst>
        </pc:spChg>
        <pc:spChg chg="add mod">
          <ac:chgData name="yejun kim" userId="89e69cac539232cc" providerId="LiveId" clId="{A78C3929-85AE-46E1-90E7-684554E02C6A}" dt="2024-01-30T07:46:51.807" v="7491" actId="113"/>
          <ac:spMkLst>
            <pc:docMk/>
            <pc:sldMk cId="45174143" sldId="279"/>
            <ac:spMk id="8" creationId="{1D72A8B6-DF04-9FEF-C7CA-8E978C4C1C42}"/>
          </ac:spMkLst>
        </pc:spChg>
        <pc:spChg chg="add mod">
          <ac:chgData name="yejun kim" userId="89e69cac539232cc" providerId="LiveId" clId="{A78C3929-85AE-46E1-90E7-684554E02C6A}" dt="2024-01-30T06:56:47.668" v="7072" actId="1076"/>
          <ac:spMkLst>
            <pc:docMk/>
            <pc:sldMk cId="45174143" sldId="279"/>
            <ac:spMk id="10" creationId="{30F4B172-0F8C-9BC8-AD25-9971008150BE}"/>
          </ac:spMkLst>
        </pc:spChg>
        <pc:spChg chg="del">
          <ac:chgData name="yejun kim" userId="89e69cac539232cc" providerId="LiveId" clId="{A78C3929-85AE-46E1-90E7-684554E02C6A}" dt="2024-01-30T06:27:48.055" v="6229" actId="478"/>
          <ac:spMkLst>
            <pc:docMk/>
            <pc:sldMk cId="45174143" sldId="279"/>
            <ac:spMk id="11" creationId="{6939FE77-3C57-6C09-524F-1D27FE2D9E24}"/>
          </ac:spMkLst>
        </pc:spChg>
        <pc:spChg chg="add mod">
          <ac:chgData name="yejun kim" userId="89e69cac539232cc" providerId="LiveId" clId="{A78C3929-85AE-46E1-90E7-684554E02C6A}" dt="2024-01-30T06:53:20.237" v="6994" actId="1076"/>
          <ac:spMkLst>
            <pc:docMk/>
            <pc:sldMk cId="45174143" sldId="279"/>
            <ac:spMk id="13" creationId="{274E4E0A-CFE0-B4DA-E9AC-9DF6119EECA2}"/>
          </ac:spMkLst>
        </pc:spChg>
        <pc:spChg chg="add mod">
          <ac:chgData name="yejun kim" userId="89e69cac539232cc" providerId="LiveId" clId="{A78C3929-85AE-46E1-90E7-684554E02C6A}" dt="2024-01-30T06:53:14.858" v="6993" actId="1582"/>
          <ac:spMkLst>
            <pc:docMk/>
            <pc:sldMk cId="45174143" sldId="279"/>
            <ac:spMk id="14" creationId="{60B7E27C-A1D2-BAE8-26B7-2F6E60061B9C}"/>
          </ac:spMkLst>
        </pc:spChg>
        <pc:spChg chg="add mod">
          <ac:chgData name="yejun kim" userId="89e69cac539232cc" providerId="LiveId" clId="{A78C3929-85AE-46E1-90E7-684554E02C6A}" dt="2024-01-30T06:55:44.149" v="7011" actId="1076"/>
          <ac:spMkLst>
            <pc:docMk/>
            <pc:sldMk cId="45174143" sldId="279"/>
            <ac:spMk id="15" creationId="{14A4EAE4-289F-0B7D-8597-3CB03924A098}"/>
          </ac:spMkLst>
        </pc:spChg>
        <pc:spChg chg="add mod">
          <ac:chgData name="yejun kim" userId="89e69cac539232cc" providerId="LiveId" clId="{A78C3929-85AE-46E1-90E7-684554E02C6A}" dt="2024-01-30T06:56:26.771" v="7071" actId="20577"/>
          <ac:spMkLst>
            <pc:docMk/>
            <pc:sldMk cId="45174143" sldId="279"/>
            <ac:spMk id="16" creationId="{0165C665-5E4F-1E2C-9A26-CA325289B3F5}"/>
          </ac:spMkLst>
        </pc:spChg>
        <pc:spChg chg="add mod">
          <ac:chgData name="yejun kim" userId="89e69cac539232cc" providerId="LiveId" clId="{A78C3929-85AE-46E1-90E7-684554E02C6A}" dt="2024-01-30T06:58:07.740" v="7150" actId="1076"/>
          <ac:spMkLst>
            <pc:docMk/>
            <pc:sldMk cId="45174143" sldId="279"/>
            <ac:spMk id="17" creationId="{E4D51AD4-EAA8-78FF-A16D-4BD33D5797D4}"/>
          </ac:spMkLst>
        </pc:spChg>
        <pc:picChg chg="add mod">
          <ac:chgData name="yejun kim" userId="89e69cac539232cc" providerId="LiveId" clId="{A78C3929-85AE-46E1-90E7-684554E02C6A}" dt="2024-01-30T06:27:52.105" v="6231"/>
          <ac:picMkLst>
            <pc:docMk/>
            <pc:sldMk cId="45174143" sldId="279"/>
            <ac:picMk id="3" creationId="{FCEF2255-CE17-E0E6-9B6D-9734EADCD189}"/>
          </ac:picMkLst>
        </pc:picChg>
        <pc:picChg chg="add mod modCrop">
          <ac:chgData name="yejun kim" userId="89e69cac539232cc" providerId="LiveId" clId="{A78C3929-85AE-46E1-90E7-684554E02C6A}" dt="2024-01-30T06:52:51.746" v="6989" actId="732"/>
          <ac:picMkLst>
            <pc:docMk/>
            <pc:sldMk cId="45174143" sldId="279"/>
            <ac:picMk id="9" creationId="{4C10A16E-C50F-1E7E-D452-3E1B3E67A1AD}"/>
          </ac:picMkLst>
        </pc:picChg>
        <pc:picChg chg="del mod">
          <ac:chgData name="yejun kim" userId="89e69cac539232cc" providerId="LiveId" clId="{A78C3929-85AE-46E1-90E7-684554E02C6A}" dt="2024-01-30T06:27:46.940" v="6228" actId="478"/>
          <ac:picMkLst>
            <pc:docMk/>
            <pc:sldMk cId="45174143" sldId="279"/>
            <ac:picMk id="12" creationId="{89D8F0AF-D303-717B-5E4B-D2D377242D16}"/>
          </ac:picMkLst>
        </pc:picChg>
        <pc:picChg chg="del">
          <ac:chgData name="yejun kim" userId="89e69cac539232cc" providerId="LiveId" clId="{A78C3929-85AE-46E1-90E7-684554E02C6A}" dt="2024-01-30T06:27:46.642" v="6226" actId="478"/>
          <ac:picMkLst>
            <pc:docMk/>
            <pc:sldMk cId="45174143" sldId="279"/>
            <ac:picMk id="20" creationId="{89EFC265-A458-F588-A1E9-458C5A1EF385}"/>
          </ac:picMkLst>
        </pc:picChg>
        <pc:picChg chg="del">
          <ac:chgData name="yejun kim" userId="89e69cac539232cc" providerId="LiveId" clId="{A78C3929-85AE-46E1-90E7-684554E02C6A}" dt="2024-01-30T06:27:46.281" v="6225" actId="478"/>
          <ac:picMkLst>
            <pc:docMk/>
            <pc:sldMk cId="45174143" sldId="279"/>
            <ac:picMk id="22" creationId="{4885DBA6-8056-E2EF-C9B2-2E6EB498C1FB}"/>
          </ac:picMkLst>
        </pc:picChg>
      </pc:sldChg>
      <pc:sldChg chg="addSp delSp modSp add mod">
        <pc:chgData name="yejun kim" userId="89e69cac539232cc" providerId="LiveId" clId="{A78C3929-85AE-46E1-90E7-684554E02C6A}" dt="2024-01-30T07:09:34.883" v="7201" actId="1076"/>
        <pc:sldMkLst>
          <pc:docMk/>
          <pc:sldMk cId="3244983797" sldId="280"/>
        </pc:sldMkLst>
        <pc:spChg chg="add del mod">
          <ac:chgData name="yejun kim" userId="89e69cac539232cc" providerId="LiveId" clId="{A78C3929-85AE-46E1-90E7-684554E02C6A}" dt="2024-01-30T07:09:01.085" v="7188" actId="478"/>
          <ac:spMkLst>
            <pc:docMk/>
            <pc:sldMk cId="3244983797" sldId="280"/>
            <ac:spMk id="5" creationId="{29742AE1-F51A-EF4D-BCDE-A2576EA810CC}"/>
          </ac:spMkLst>
        </pc:spChg>
        <pc:spChg chg="del">
          <ac:chgData name="yejun kim" userId="89e69cac539232cc" providerId="LiveId" clId="{A78C3929-85AE-46E1-90E7-684554E02C6A}" dt="2024-01-30T06:35:00.466" v="6606" actId="478"/>
          <ac:spMkLst>
            <pc:docMk/>
            <pc:sldMk cId="3244983797" sldId="280"/>
            <ac:spMk id="6" creationId="{4C46BE2D-3D58-0927-16BD-7EF521531AD5}"/>
          </ac:spMkLst>
        </pc:spChg>
        <pc:spChg chg="add mod">
          <ac:chgData name="yejun kim" userId="89e69cac539232cc" providerId="LiveId" clId="{A78C3929-85AE-46E1-90E7-684554E02C6A}" dt="2024-01-30T06:35:47.273" v="6619" actId="1076"/>
          <ac:spMkLst>
            <pc:docMk/>
            <pc:sldMk cId="3244983797" sldId="280"/>
            <ac:spMk id="7" creationId="{A7D64392-EEA7-CB73-00B3-8873BC6236EA}"/>
          </ac:spMkLst>
        </pc:spChg>
        <pc:spChg chg="del">
          <ac:chgData name="yejun kim" userId="89e69cac539232cc" providerId="LiveId" clId="{A78C3929-85AE-46E1-90E7-684554E02C6A}" dt="2024-01-30T06:35:02.415" v="6608" actId="478"/>
          <ac:spMkLst>
            <pc:docMk/>
            <pc:sldMk cId="3244983797" sldId="280"/>
            <ac:spMk id="8" creationId="{1D72A8B6-DF04-9FEF-C7CA-8E978C4C1C42}"/>
          </ac:spMkLst>
        </pc:spChg>
        <pc:spChg chg="del">
          <ac:chgData name="yejun kim" userId="89e69cac539232cc" providerId="LiveId" clId="{A78C3929-85AE-46E1-90E7-684554E02C6A}" dt="2024-01-30T06:35:01.588" v="6607" actId="478"/>
          <ac:spMkLst>
            <pc:docMk/>
            <pc:sldMk cId="3244983797" sldId="280"/>
            <ac:spMk id="10" creationId="{30F4B172-0F8C-9BC8-AD25-9971008150BE}"/>
          </ac:spMkLst>
        </pc:spChg>
        <pc:spChg chg="add mod">
          <ac:chgData name="yejun kim" userId="89e69cac539232cc" providerId="LiveId" clId="{A78C3929-85AE-46E1-90E7-684554E02C6A}" dt="2024-01-30T06:49:26.680" v="6843" actId="20577"/>
          <ac:spMkLst>
            <pc:docMk/>
            <pc:sldMk cId="3244983797" sldId="280"/>
            <ac:spMk id="11" creationId="{8BE00C97-793E-F2C9-4BCA-389F10F463C4}"/>
          </ac:spMkLst>
        </pc:spChg>
        <pc:spChg chg="add mod">
          <ac:chgData name="yejun kim" userId="89e69cac539232cc" providerId="LiveId" clId="{A78C3929-85AE-46E1-90E7-684554E02C6A}" dt="2024-01-30T06:51:10.758" v="6959" actId="404"/>
          <ac:spMkLst>
            <pc:docMk/>
            <pc:sldMk cId="3244983797" sldId="280"/>
            <ac:spMk id="12" creationId="{0452384D-1841-E37F-2D4E-6DB21B898799}"/>
          </ac:spMkLst>
        </pc:spChg>
        <pc:spChg chg="del">
          <ac:chgData name="yejun kim" userId="89e69cac539232cc" providerId="LiveId" clId="{A78C3929-85AE-46E1-90E7-684554E02C6A}" dt="2024-01-30T06:34:59.368" v="6605" actId="478"/>
          <ac:spMkLst>
            <pc:docMk/>
            <pc:sldMk cId="3244983797" sldId="280"/>
            <ac:spMk id="13" creationId="{274E4E0A-CFE0-B4DA-E9AC-9DF6119EECA2}"/>
          </ac:spMkLst>
        </pc:spChg>
        <pc:spChg chg="add mod">
          <ac:chgData name="yejun kim" userId="89e69cac539232cc" providerId="LiveId" clId="{A78C3929-85AE-46E1-90E7-684554E02C6A}" dt="2024-01-30T07:09:26.617" v="7199" actId="1076"/>
          <ac:spMkLst>
            <pc:docMk/>
            <pc:sldMk cId="3244983797" sldId="280"/>
            <ac:spMk id="14" creationId="{C593C44F-EFDA-D65B-AA2C-FF6A5FCEC501}"/>
          </ac:spMkLst>
        </pc:spChg>
        <pc:spChg chg="add mod">
          <ac:chgData name="yejun kim" userId="89e69cac539232cc" providerId="LiveId" clId="{A78C3929-85AE-46E1-90E7-684554E02C6A}" dt="2024-01-30T07:08:56.515" v="7186" actId="1076"/>
          <ac:spMkLst>
            <pc:docMk/>
            <pc:sldMk cId="3244983797" sldId="280"/>
            <ac:spMk id="15" creationId="{1F094689-3E3B-C8CF-9D9F-36F24F5FE9E1}"/>
          </ac:spMkLst>
        </pc:spChg>
        <pc:spChg chg="add mod">
          <ac:chgData name="yejun kim" userId="89e69cac539232cc" providerId="LiveId" clId="{A78C3929-85AE-46E1-90E7-684554E02C6A}" dt="2024-01-30T07:09:34.883" v="7201" actId="1076"/>
          <ac:spMkLst>
            <pc:docMk/>
            <pc:sldMk cId="3244983797" sldId="280"/>
            <ac:spMk id="16" creationId="{FEF9382D-9676-144F-31BC-820CC5425867}"/>
          </ac:spMkLst>
        </pc:spChg>
        <pc:spChg chg="add mod">
          <ac:chgData name="yejun kim" userId="89e69cac539232cc" providerId="LiveId" clId="{A78C3929-85AE-46E1-90E7-684554E02C6A}" dt="2024-01-30T07:09:09.632" v="7191"/>
          <ac:spMkLst>
            <pc:docMk/>
            <pc:sldMk cId="3244983797" sldId="280"/>
            <ac:spMk id="19" creationId="{4F7A7720-79D5-A6F5-DAC3-761E5A604B89}"/>
          </ac:spMkLst>
        </pc:spChg>
        <pc:spChg chg="add mod">
          <ac:chgData name="yejun kim" userId="89e69cac539232cc" providerId="LiveId" clId="{A78C3929-85AE-46E1-90E7-684554E02C6A}" dt="2024-01-30T07:09:17.699" v="7197" actId="1076"/>
          <ac:spMkLst>
            <pc:docMk/>
            <pc:sldMk cId="3244983797" sldId="280"/>
            <ac:spMk id="20" creationId="{5C84584D-69D3-9330-4307-5469F311E3FF}"/>
          </ac:spMkLst>
        </pc:spChg>
        <pc:picChg chg="del mod modCrop">
          <ac:chgData name="yejun kim" userId="89e69cac539232cc" providerId="LiveId" clId="{A78C3929-85AE-46E1-90E7-684554E02C6A}" dt="2024-01-30T07:08:10.606" v="7175" actId="478"/>
          <ac:picMkLst>
            <pc:docMk/>
            <pc:sldMk cId="3244983797" sldId="280"/>
            <ac:picMk id="3" creationId="{FCEF2255-CE17-E0E6-9B6D-9734EADCD189}"/>
          </ac:picMkLst>
        </pc:picChg>
        <pc:picChg chg="del">
          <ac:chgData name="yejun kim" userId="89e69cac539232cc" providerId="LiveId" clId="{A78C3929-85AE-46E1-90E7-684554E02C6A}" dt="2024-01-30T06:34:58.005" v="6604" actId="478"/>
          <ac:picMkLst>
            <pc:docMk/>
            <pc:sldMk cId="3244983797" sldId="280"/>
            <ac:picMk id="9" creationId="{4C10A16E-C50F-1E7E-D452-3E1B3E67A1AD}"/>
          </ac:picMkLst>
        </pc:picChg>
        <pc:picChg chg="add mod">
          <ac:chgData name="yejun kim" userId="89e69cac539232cc" providerId="LiveId" clId="{A78C3929-85AE-46E1-90E7-684554E02C6A}" dt="2024-01-30T07:09:31.931" v="7200" actId="1076"/>
          <ac:picMkLst>
            <pc:docMk/>
            <pc:sldMk cId="3244983797" sldId="280"/>
            <ac:picMk id="18" creationId="{09FFCF43-802B-DFFF-300E-0A2821230A40}"/>
          </ac:picMkLst>
        </pc:picChg>
      </pc:sldChg>
      <pc:sldChg chg="addSp delSp modSp add mod">
        <pc:chgData name="yejun kim" userId="89e69cac539232cc" providerId="LiveId" clId="{A78C3929-85AE-46E1-90E7-684554E02C6A}" dt="2024-01-30T09:40:39.428" v="10596" actId="20577"/>
        <pc:sldMkLst>
          <pc:docMk/>
          <pc:sldMk cId="2800121521" sldId="281"/>
        </pc:sldMkLst>
        <pc:spChg chg="mod">
          <ac:chgData name="yejun kim" userId="89e69cac539232cc" providerId="LiveId" clId="{A78C3929-85AE-46E1-90E7-684554E02C6A}" dt="2024-01-30T09:40:39.428" v="10596" actId="20577"/>
          <ac:spMkLst>
            <pc:docMk/>
            <pc:sldMk cId="2800121521" sldId="281"/>
            <ac:spMk id="2" creationId="{92592E2B-00EC-DD83-ABE9-0351A4F22D5C}"/>
          </ac:spMkLst>
        </pc:spChg>
        <pc:spChg chg="del">
          <ac:chgData name="yejun kim" userId="89e69cac539232cc" providerId="LiveId" clId="{A78C3929-85AE-46E1-90E7-684554E02C6A}" dt="2024-01-30T07:47:12.007" v="7498" actId="478"/>
          <ac:spMkLst>
            <pc:docMk/>
            <pc:sldMk cId="2800121521" sldId="281"/>
            <ac:spMk id="5" creationId="{29742AE1-F51A-EF4D-BCDE-A2576EA810CC}"/>
          </ac:spMkLst>
        </pc:spChg>
        <pc:spChg chg="add del mod">
          <ac:chgData name="yejun kim" userId="89e69cac539232cc" providerId="LiveId" clId="{A78C3929-85AE-46E1-90E7-684554E02C6A}" dt="2024-01-30T07:47:07.704" v="7494" actId="478"/>
          <ac:spMkLst>
            <pc:docMk/>
            <pc:sldMk cId="2800121521" sldId="281"/>
            <ac:spMk id="6" creationId="{DFC4516B-A6C4-47F7-A9D9-3B850F92CD3F}"/>
          </ac:spMkLst>
        </pc:spChg>
        <pc:spChg chg="del">
          <ac:chgData name="yejun kim" userId="89e69cac539232cc" providerId="LiveId" clId="{A78C3929-85AE-46E1-90E7-684554E02C6A}" dt="2024-01-30T07:47:08.758" v="7495" actId="478"/>
          <ac:spMkLst>
            <pc:docMk/>
            <pc:sldMk cId="2800121521" sldId="281"/>
            <ac:spMk id="7" creationId="{A7D64392-EEA7-CB73-00B3-8873BC6236EA}"/>
          </ac:spMkLst>
        </pc:spChg>
        <pc:spChg chg="add mod">
          <ac:chgData name="yejun kim" userId="89e69cac539232cc" providerId="LiveId" clId="{A78C3929-85AE-46E1-90E7-684554E02C6A}" dt="2024-01-30T07:58:27.258" v="7994" actId="20577"/>
          <ac:spMkLst>
            <pc:docMk/>
            <pc:sldMk cId="2800121521" sldId="281"/>
            <ac:spMk id="10" creationId="{7C8EEA53-59C7-CC6C-EAC0-5620297BB326}"/>
          </ac:spMkLst>
        </pc:spChg>
        <pc:spChg chg="del mod">
          <ac:chgData name="yejun kim" userId="89e69cac539232cc" providerId="LiveId" clId="{A78C3929-85AE-46E1-90E7-684554E02C6A}" dt="2024-01-30T06:52:38.107" v="6986" actId="478"/>
          <ac:spMkLst>
            <pc:docMk/>
            <pc:sldMk cId="2800121521" sldId="281"/>
            <ac:spMk id="11" creationId="{8BE00C97-793E-F2C9-4BCA-389F10F463C4}"/>
          </ac:spMkLst>
        </pc:spChg>
        <pc:spChg chg="del">
          <ac:chgData name="yejun kim" userId="89e69cac539232cc" providerId="LiveId" clId="{A78C3929-85AE-46E1-90E7-684554E02C6A}" dt="2024-01-30T06:52:39.689" v="6987" actId="478"/>
          <ac:spMkLst>
            <pc:docMk/>
            <pc:sldMk cId="2800121521" sldId="281"/>
            <ac:spMk id="12" creationId="{0452384D-1841-E37F-2D4E-6DB21B898799}"/>
          </ac:spMkLst>
        </pc:spChg>
        <pc:spChg chg="add mod">
          <ac:chgData name="yejun kim" userId="89e69cac539232cc" providerId="LiveId" clId="{A78C3929-85AE-46E1-90E7-684554E02C6A}" dt="2024-01-30T08:00:46.463" v="8053" actId="12"/>
          <ac:spMkLst>
            <pc:docMk/>
            <pc:sldMk cId="2800121521" sldId="281"/>
            <ac:spMk id="13" creationId="{32F2B56A-44E5-2BC7-8CDE-3C8A19783C77}"/>
          </ac:spMkLst>
        </pc:spChg>
        <pc:spChg chg="del">
          <ac:chgData name="yejun kim" userId="89e69cac539232cc" providerId="LiveId" clId="{A78C3929-85AE-46E1-90E7-684554E02C6A}" dt="2024-01-30T07:47:11.644" v="7497" actId="478"/>
          <ac:spMkLst>
            <pc:docMk/>
            <pc:sldMk cId="2800121521" sldId="281"/>
            <ac:spMk id="14" creationId="{C593C44F-EFDA-D65B-AA2C-FF6A5FCEC501}"/>
          </ac:spMkLst>
        </pc:spChg>
        <pc:spChg chg="del">
          <ac:chgData name="yejun kim" userId="89e69cac539232cc" providerId="LiveId" clId="{A78C3929-85AE-46E1-90E7-684554E02C6A}" dt="2024-01-30T07:47:10.618" v="7496" actId="478"/>
          <ac:spMkLst>
            <pc:docMk/>
            <pc:sldMk cId="2800121521" sldId="281"/>
            <ac:spMk id="15" creationId="{1F094689-3E3B-C8CF-9D9F-36F24F5FE9E1}"/>
          </ac:spMkLst>
        </pc:spChg>
        <pc:spChg chg="del">
          <ac:chgData name="yejun kim" userId="89e69cac539232cc" providerId="LiveId" clId="{A78C3929-85AE-46E1-90E7-684554E02C6A}" dt="2024-01-30T06:52:35.416" v="6984" actId="478"/>
          <ac:spMkLst>
            <pc:docMk/>
            <pc:sldMk cId="2800121521" sldId="281"/>
            <ac:spMk id="16" creationId="{FEF9382D-9676-144F-31BC-820CC5425867}"/>
          </ac:spMkLst>
        </pc:spChg>
        <pc:picChg chg="del mod">
          <ac:chgData name="yejun kim" userId="89e69cac539232cc" providerId="LiveId" clId="{A78C3929-85AE-46E1-90E7-684554E02C6A}" dt="2024-01-30T07:48:06.889" v="7500" actId="478"/>
          <ac:picMkLst>
            <pc:docMk/>
            <pc:sldMk cId="2800121521" sldId="281"/>
            <ac:picMk id="3" creationId="{FCEF2255-CE17-E0E6-9B6D-9734EADCD189}"/>
          </ac:picMkLst>
        </pc:picChg>
        <pc:picChg chg="add mod">
          <ac:chgData name="yejun kim" userId="89e69cac539232cc" providerId="LiveId" clId="{A78C3929-85AE-46E1-90E7-684554E02C6A}" dt="2024-01-30T08:00:10.126" v="7999" actId="1076"/>
          <ac:picMkLst>
            <pc:docMk/>
            <pc:sldMk cId="2800121521" sldId="281"/>
            <ac:picMk id="9" creationId="{DD41EC1F-BCE5-59DF-2109-9C3EC1D0AE3D}"/>
          </ac:picMkLst>
        </pc:picChg>
      </pc:sldChg>
      <pc:sldChg chg="addSp delSp modSp add mod">
        <pc:chgData name="yejun kim" userId="89e69cac539232cc" providerId="LiveId" clId="{A78C3929-85AE-46E1-90E7-684554E02C6A}" dt="2024-01-30T08:45:44.330" v="9320" actId="20577"/>
        <pc:sldMkLst>
          <pc:docMk/>
          <pc:sldMk cId="2566941581" sldId="282"/>
        </pc:sldMkLst>
        <pc:spChg chg="del">
          <ac:chgData name="yejun kim" userId="89e69cac539232cc" providerId="LiveId" clId="{A78C3929-85AE-46E1-90E7-684554E02C6A}" dt="2024-01-30T07:06:10.344" v="7161" actId="478"/>
          <ac:spMkLst>
            <pc:docMk/>
            <pc:sldMk cId="2566941581" sldId="282"/>
            <ac:spMk id="5" creationId="{29742AE1-F51A-EF4D-BCDE-A2576EA810CC}"/>
          </ac:spMkLst>
        </pc:spChg>
        <pc:spChg chg="del">
          <ac:chgData name="yejun kim" userId="89e69cac539232cc" providerId="LiveId" clId="{A78C3929-85AE-46E1-90E7-684554E02C6A}" dt="2024-01-30T07:06:11.324" v="7162" actId="478"/>
          <ac:spMkLst>
            <pc:docMk/>
            <pc:sldMk cId="2566941581" sldId="282"/>
            <ac:spMk id="7" creationId="{A7D64392-EEA7-CB73-00B3-8873BC6236EA}"/>
          </ac:spMkLst>
        </pc:spChg>
        <pc:spChg chg="del">
          <ac:chgData name="yejun kim" userId="89e69cac539232cc" providerId="LiveId" clId="{A78C3929-85AE-46E1-90E7-684554E02C6A}" dt="2024-01-30T07:03:56.606" v="7153" actId="478"/>
          <ac:spMkLst>
            <pc:docMk/>
            <pc:sldMk cId="2566941581" sldId="282"/>
            <ac:spMk id="11" creationId="{8BE00C97-793E-F2C9-4BCA-389F10F463C4}"/>
          </ac:spMkLst>
        </pc:spChg>
        <pc:spChg chg="del">
          <ac:chgData name="yejun kim" userId="89e69cac539232cc" providerId="LiveId" clId="{A78C3929-85AE-46E1-90E7-684554E02C6A}" dt="2024-01-30T07:03:55.456" v="7152" actId="478"/>
          <ac:spMkLst>
            <pc:docMk/>
            <pc:sldMk cId="2566941581" sldId="282"/>
            <ac:spMk id="12" creationId="{0452384D-1841-E37F-2D4E-6DB21B898799}"/>
          </ac:spMkLst>
        </pc:spChg>
        <pc:spChg chg="del">
          <ac:chgData name="yejun kim" userId="89e69cac539232cc" providerId="LiveId" clId="{A78C3929-85AE-46E1-90E7-684554E02C6A}" dt="2024-01-30T07:06:07.892" v="7159" actId="478"/>
          <ac:spMkLst>
            <pc:docMk/>
            <pc:sldMk cId="2566941581" sldId="282"/>
            <ac:spMk id="14" creationId="{C593C44F-EFDA-D65B-AA2C-FF6A5FCEC501}"/>
          </ac:spMkLst>
        </pc:spChg>
        <pc:spChg chg="del">
          <ac:chgData name="yejun kim" userId="89e69cac539232cc" providerId="LiveId" clId="{A78C3929-85AE-46E1-90E7-684554E02C6A}" dt="2024-01-30T07:06:09.190" v="7160" actId="478"/>
          <ac:spMkLst>
            <pc:docMk/>
            <pc:sldMk cId="2566941581" sldId="282"/>
            <ac:spMk id="15" creationId="{1F094689-3E3B-C8CF-9D9F-36F24F5FE9E1}"/>
          </ac:spMkLst>
        </pc:spChg>
        <pc:spChg chg="del">
          <ac:chgData name="yejun kim" userId="89e69cac539232cc" providerId="LiveId" clId="{A78C3929-85AE-46E1-90E7-684554E02C6A}" dt="2024-01-30T07:06:33.162" v="7166" actId="478"/>
          <ac:spMkLst>
            <pc:docMk/>
            <pc:sldMk cId="2566941581" sldId="282"/>
            <ac:spMk id="16" creationId="{FEF9382D-9676-144F-31BC-820CC5425867}"/>
          </ac:spMkLst>
        </pc:spChg>
        <pc:spChg chg="add mod">
          <ac:chgData name="yejun kim" userId="89e69cac539232cc" providerId="LiveId" clId="{A78C3929-85AE-46E1-90E7-684554E02C6A}" dt="2024-01-30T08:45:44.330" v="9320" actId="20577"/>
          <ac:spMkLst>
            <pc:docMk/>
            <pc:sldMk cId="2566941581" sldId="282"/>
            <ac:spMk id="18" creationId="{66784DF2-1842-1DD3-EDA7-8281262D184A}"/>
          </ac:spMkLst>
        </pc:spChg>
        <pc:spChg chg="add mod">
          <ac:chgData name="yejun kim" userId="89e69cac539232cc" providerId="LiveId" clId="{A78C3929-85AE-46E1-90E7-684554E02C6A}" dt="2024-01-30T07:45:29.365" v="7475" actId="12"/>
          <ac:spMkLst>
            <pc:docMk/>
            <pc:sldMk cId="2566941581" sldId="282"/>
            <ac:spMk id="19" creationId="{9880831A-2157-0281-D714-381EE21207B6}"/>
          </ac:spMkLst>
        </pc:spChg>
        <pc:spChg chg="add mod">
          <ac:chgData name="yejun kim" userId="89e69cac539232cc" providerId="LiveId" clId="{A78C3929-85AE-46E1-90E7-684554E02C6A}" dt="2024-01-30T07:43:51.780" v="7430" actId="14100"/>
          <ac:spMkLst>
            <pc:docMk/>
            <pc:sldMk cId="2566941581" sldId="282"/>
            <ac:spMk id="20" creationId="{B2B7418C-CCC8-4A43-C147-27FA198E0A7F}"/>
          </ac:spMkLst>
        </pc:spChg>
        <pc:spChg chg="add mod">
          <ac:chgData name="yejun kim" userId="89e69cac539232cc" providerId="LiveId" clId="{A78C3929-85AE-46E1-90E7-684554E02C6A}" dt="2024-01-30T07:43:56.884" v="7437" actId="20577"/>
          <ac:spMkLst>
            <pc:docMk/>
            <pc:sldMk cId="2566941581" sldId="282"/>
            <ac:spMk id="21" creationId="{418324D2-695A-1E9E-2EBE-1753CBC05F38}"/>
          </ac:spMkLst>
        </pc:spChg>
        <pc:spChg chg="add mod">
          <ac:chgData name="yejun kim" userId="89e69cac539232cc" providerId="LiveId" clId="{A78C3929-85AE-46E1-90E7-684554E02C6A}" dt="2024-01-30T07:44:11.219" v="7465" actId="14100"/>
          <ac:spMkLst>
            <pc:docMk/>
            <pc:sldMk cId="2566941581" sldId="282"/>
            <ac:spMk id="22" creationId="{1E6B785F-4D16-AA04-91E3-B67E49E3175D}"/>
          </ac:spMkLst>
        </pc:spChg>
        <pc:spChg chg="add">
          <ac:chgData name="yejun kim" userId="89e69cac539232cc" providerId="LiveId" clId="{A78C3929-85AE-46E1-90E7-684554E02C6A}" dt="2024-01-30T08:45:28.717" v="9305"/>
          <ac:spMkLst>
            <pc:docMk/>
            <pc:sldMk cId="2566941581" sldId="282"/>
            <ac:spMk id="23" creationId="{660317A8-0C25-E552-43A7-C131AE3C0DB6}"/>
          </ac:spMkLst>
        </pc:spChg>
        <pc:spChg chg="add">
          <ac:chgData name="yejun kim" userId="89e69cac539232cc" providerId="LiveId" clId="{A78C3929-85AE-46E1-90E7-684554E02C6A}" dt="2024-01-30T08:45:30.790" v="9306"/>
          <ac:spMkLst>
            <pc:docMk/>
            <pc:sldMk cId="2566941581" sldId="282"/>
            <ac:spMk id="24" creationId="{0F4F7128-48AD-ABD3-9D43-6B67B5E911E6}"/>
          </ac:spMkLst>
        </pc:spChg>
        <pc:picChg chg="del">
          <ac:chgData name="yejun kim" userId="89e69cac539232cc" providerId="LiveId" clId="{A78C3929-85AE-46E1-90E7-684554E02C6A}" dt="2024-01-30T07:06:03.266" v="7158" actId="478"/>
          <ac:picMkLst>
            <pc:docMk/>
            <pc:sldMk cId="2566941581" sldId="282"/>
            <ac:picMk id="3" creationId="{FCEF2255-CE17-E0E6-9B6D-9734EADCD189}"/>
          </ac:picMkLst>
        </pc:picChg>
        <pc:picChg chg="add mod">
          <ac:chgData name="yejun kim" userId="89e69cac539232cc" providerId="LiveId" clId="{A78C3929-85AE-46E1-90E7-684554E02C6A}" dt="2024-01-30T07:42:44.022" v="7388" actId="1076"/>
          <ac:picMkLst>
            <pc:docMk/>
            <pc:sldMk cId="2566941581" sldId="282"/>
            <ac:picMk id="8" creationId="{3C6972EC-5B4F-D466-5DC2-0A2113BC5079}"/>
          </ac:picMkLst>
        </pc:picChg>
        <pc:picChg chg="add del mod">
          <ac:chgData name="yejun kim" userId="89e69cac539232cc" providerId="LiveId" clId="{A78C3929-85AE-46E1-90E7-684554E02C6A}" dt="2024-01-30T07:07:53.394" v="7167" actId="478"/>
          <ac:picMkLst>
            <pc:docMk/>
            <pc:sldMk cId="2566941581" sldId="282"/>
            <ac:picMk id="10" creationId="{66654E25-D94F-25A1-9E57-5B12426558FC}"/>
          </ac:picMkLst>
        </pc:picChg>
        <pc:picChg chg="add del mod">
          <ac:chgData name="yejun kim" userId="89e69cac539232cc" providerId="LiveId" clId="{A78C3929-85AE-46E1-90E7-684554E02C6A}" dt="2024-01-30T07:42:40.175" v="7386" actId="478"/>
          <ac:picMkLst>
            <pc:docMk/>
            <pc:sldMk cId="2566941581" sldId="282"/>
            <ac:picMk id="17" creationId="{D045EBC2-7F30-2083-6E67-82C50241EA88}"/>
          </ac:picMkLst>
        </pc:picChg>
      </pc:sldChg>
      <pc:sldChg chg="addSp delSp modSp add mod">
        <pc:chgData name="yejun kim" userId="89e69cac539232cc" providerId="LiveId" clId="{A78C3929-85AE-46E1-90E7-684554E02C6A}" dt="2024-01-30T07:46:19.393" v="7490" actId="20577"/>
        <pc:sldMkLst>
          <pc:docMk/>
          <pc:sldMk cId="472511617" sldId="283"/>
        </pc:sldMkLst>
        <pc:spChg chg="add mod">
          <ac:chgData name="yejun kim" userId="89e69cac539232cc" providerId="LiveId" clId="{A78C3929-85AE-46E1-90E7-684554E02C6A}" dt="2024-01-30T07:38:33.385" v="7232" actId="20577"/>
          <ac:spMkLst>
            <pc:docMk/>
            <pc:sldMk cId="472511617" sldId="283"/>
            <ac:spMk id="5" creationId="{E55E1EA0-1FF9-6B68-583C-95CC434D88B8}"/>
          </ac:spMkLst>
        </pc:spChg>
        <pc:spChg chg="add mod">
          <ac:chgData name="yejun kim" userId="89e69cac539232cc" providerId="LiveId" clId="{A78C3929-85AE-46E1-90E7-684554E02C6A}" dt="2024-01-30T07:38:45.576" v="7236" actId="1076"/>
          <ac:spMkLst>
            <pc:docMk/>
            <pc:sldMk cId="472511617" sldId="283"/>
            <ac:spMk id="6" creationId="{EB0DB740-BEC9-8585-FEDC-CD9FD220732B}"/>
          </ac:spMkLst>
        </pc:spChg>
        <pc:spChg chg="del">
          <ac:chgData name="yejun kim" userId="89e69cac539232cc" providerId="LiveId" clId="{A78C3929-85AE-46E1-90E7-684554E02C6A}" dt="2024-01-30T07:37:49.896" v="7212" actId="478"/>
          <ac:spMkLst>
            <pc:docMk/>
            <pc:sldMk cId="472511617" sldId="283"/>
            <ac:spMk id="7" creationId="{A7D64392-EEA7-CB73-00B3-8873BC6236EA}"/>
          </ac:spMkLst>
        </pc:spChg>
        <pc:spChg chg="add mod">
          <ac:chgData name="yejun kim" userId="89e69cac539232cc" providerId="LiveId" clId="{A78C3929-85AE-46E1-90E7-684554E02C6A}" dt="2024-01-30T07:39:22.620" v="7256" actId="1076"/>
          <ac:spMkLst>
            <pc:docMk/>
            <pc:sldMk cId="472511617" sldId="283"/>
            <ac:spMk id="8" creationId="{00417090-3B46-502B-AA46-716AD7EC6B7B}"/>
          </ac:spMkLst>
        </pc:spChg>
        <pc:spChg chg="add mod">
          <ac:chgData name="yejun kim" userId="89e69cac539232cc" providerId="LiveId" clId="{A78C3929-85AE-46E1-90E7-684554E02C6A}" dt="2024-01-30T07:40:11.658" v="7279" actId="1076"/>
          <ac:spMkLst>
            <pc:docMk/>
            <pc:sldMk cId="472511617" sldId="283"/>
            <ac:spMk id="9" creationId="{F314A120-8FD0-E53C-E1DF-E9D753D391A4}"/>
          </ac:spMkLst>
        </pc:spChg>
        <pc:spChg chg="add mod">
          <ac:chgData name="yejun kim" userId="89e69cac539232cc" providerId="LiveId" clId="{A78C3929-85AE-46E1-90E7-684554E02C6A}" dt="2024-01-30T07:46:19.393" v="7490" actId="20577"/>
          <ac:spMkLst>
            <pc:docMk/>
            <pc:sldMk cId="472511617" sldId="283"/>
            <ac:spMk id="10" creationId="{2DC90320-9099-B46F-AB3F-6E5DE73F44AE}"/>
          </ac:spMkLst>
        </pc:spChg>
        <pc:spChg chg="del">
          <ac:chgData name="yejun kim" userId="89e69cac539232cc" providerId="LiveId" clId="{A78C3929-85AE-46E1-90E7-684554E02C6A}" dt="2024-01-30T07:37:32.772" v="7203" actId="478"/>
          <ac:spMkLst>
            <pc:docMk/>
            <pc:sldMk cId="472511617" sldId="283"/>
            <ac:spMk id="11" creationId="{8BE00C97-793E-F2C9-4BCA-389F10F463C4}"/>
          </ac:spMkLst>
        </pc:spChg>
        <pc:spChg chg="del">
          <ac:chgData name="yejun kim" userId="89e69cac539232cc" providerId="LiveId" clId="{A78C3929-85AE-46E1-90E7-684554E02C6A}" dt="2024-01-30T07:37:33.723" v="7204" actId="478"/>
          <ac:spMkLst>
            <pc:docMk/>
            <pc:sldMk cId="472511617" sldId="283"/>
            <ac:spMk id="12" creationId="{0452384D-1841-E37F-2D4E-6DB21B898799}"/>
          </ac:spMkLst>
        </pc:spChg>
        <pc:spChg chg="add mod">
          <ac:chgData name="yejun kim" userId="89e69cac539232cc" providerId="LiveId" clId="{A78C3929-85AE-46E1-90E7-684554E02C6A}" dt="2024-01-30T07:40:54.087" v="7323" actId="14100"/>
          <ac:spMkLst>
            <pc:docMk/>
            <pc:sldMk cId="472511617" sldId="283"/>
            <ac:spMk id="13" creationId="{4357323B-7443-AC58-8175-FD5E45CFC12D}"/>
          </ac:spMkLst>
        </pc:spChg>
        <pc:spChg chg="del">
          <ac:chgData name="yejun kim" userId="89e69cac539232cc" providerId="LiveId" clId="{A78C3929-85AE-46E1-90E7-684554E02C6A}" dt="2024-01-30T07:37:48.981" v="7211" actId="478"/>
          <ac:spMkLst>
            <pc:docMk/>
            <pc:sldMk cId="472511617" sldId="283"/>
            <ac:spMk id="14" creationId="{C593C44F-EFDA-D65B-AA2C-FF6A5FCEC501}"/>
          </ac:spMkLst>
        </pc:spChg>
        <pc:spChg chg="del">
          <ac:chgData name="yejun kim" userId="89e69cac539232cc" providerId="LiveId" clId="{A78C3929-85AE-46E1-90E7-684554E02C6A}" dt="2024-01-30T07:37:48.981" v="7211" actId="478"/>
          <ac:spMkLst>
            <pc:docMk/>
            <pc:sldMk cId="472511617" sldId="283"/>
            <ac:spMk id="15" creationId="{1F094689-3E3B-C8CF-9D9F-36F24F5FE9E1}"/>
          </ac:spMkLst>
        </pc:spChg>
        <pc:spChg chg="mod">
          <ac:chgData name="yejun kim" userId="89e69cac539232cc" providerId="LiveId" clId="{A78C3929-85AE-46E1-90E7-684554E02C6A}" dt="2024-01-30T07:41:45.233" v="7336" actId="1076"/>
          <ac:spMkLst>
            <pc:docMk/>
            <pc:sldMk cId="472511617" sldId="283"/>
            <ac:spMk id="16" creationId="{FEF9382D-9676-144F-31BC-820CC5425867}"/>
          </ac:spMkLst>
        </pc:spChg>
        <pc:spChg chg="add mod">
          <ac:chgData name="yejun kim" userId="89e69cac539232cc" providerId="LiveId" clId="{A78C3929-85AE-46E1-90E7-684554E02C6A}" dt="2024-01-30T07:41:02.583" v="7325" actId="1076"/>
          <ac:spMkLst>
            <pc:docMk/>
            <pc:sldMk cId="472511617" sldId="283"/>
            <ac:spMk id="17" creationId="{9CF1C5CE-BF53-DCFD-8466-9650569138B5}"/>
          </ac:spMkLst>
        </pc:spChg>
        <pc:spChg chg="add mod">
          <ac:chgData name="yejun kim" userId="89e69cac539232cc" providerId="LiveId" clId="{A78C3929-85AE-46E1-90E7-684554E02C6A}" dt="2024-01-30T07:41:19.683" v="7331" actId="1076"/>
          <ac:spMkLst>
            <pc:docMk/>
            <pc:sldMk cId="472511617" sldId="283"/>
            <ac:spMk id="19" creationId="{CA80AF0C-F7FF-53E8-F292-33193A3BEE4D}"/>
          </ac:spMkLst>
        </pc:spChg>
        <pc:spChg chg="del">
          <ac:chgData name="yejun kim" userId="89e69cac539232cc" providerId="LiveId" clId="{A78C3929-85AE-46E1-90E7-684554E02C6A}" dt="2024-01-30T07:37:48.981" v="7211" actId="478"/>
          <ac:spMkLst>
            <pc:docMk/>
            <pc:sldMk cId="472511617" sldId="283"/>
            <ac:spMk id="20" creationId="{5C84584D-69D3-9330-4307-5469F311E3FF}"/>
          </ac:spMkLst>
        </pc:spChg>
        <pc:spChg chg="add mod">
          <ac:chgData name="yejun kim" userId="89e69cac539232cc" providerId="LiveId" clId="{A78C3929-85AE-46E1-90E7-684554E02C6A}" dt="2024-01-30T07:42:16.628" v="7385" actId="20577"/>
          <ac:spMkLst>
            <pc:docMk/>
            <pc:sldMk cId="472511617" sldId="283"/>
            <ac:spMk id="21" creationId="{4C48E9DB-01D0-6513-7868-5A778C9B2C91}"/>
          </ac:spMkLst>
        </pc:spChg>
        <pc:picChg chg="add mod">
          <ac:chgData name="yejun kim" userId="89e69cac539232cc" providerId="LiveId" clId="{A78C3929-85AE-46E1-90E7-684554E02C6A}" dt="2024-01-30T07:38:42.873" v="7235" actId="1076"/>
          <ac:picMkLst>
            <pc:docMk/>
            <pc:sldMk cId="472511617" sldId="283"/>
            <ac:picMk id="3" creationId="{A59046C3-04DB-EB6E-65BE-A40BE917E9C7}"/>
          </ac:picMkLst>
        </pc:picChg>
        <pc:picChg chg="mod">
          <ac:chgData name="yejun kim" userId="89e69cac539232cc" providerId="LiveId" clId="{A78C3929-85AE-46E1-90E7-684554E02C6A}" dt="2024-01-30T07:37:54.933" v="7215" actId="1076"/>
          <ac:picMkLst>
            <pc:docMk/>
            <pc:sldMk cId="472511617" sldId="283"/>
            <ac:picMk id="18" creationId="{09FFCF43-802B-DFFF-300E-0A2821230A40}"/>
          </ac:picMkLst>
        </pc:picChg>
      </pc:sldChg>
      <pc:sldChg chg="addSp delSp modSp add mod">
        <pc:chgData name="yejun kim" userId="89e69cac539232cc" providerId="LiveId" clId="{A78C3929-85AE-46E1-90E7-684554E02C6A}" dt="2024-01-30T09:40:56.877" v="10602" actId="20577"/>
        <pc:sldMkLst>
          <pc:docMk/>
          <pc:sldMk cId="285751471" sldId="284"/>
        </pc:sldMkLst>
        <pc:spChg chg="mod">
          <ac:chgData name="yejun kim" userId="89e69cac539232cc" providerId="LiveId" clId="{A78C3929-85AE-46E1-90E7-684554E02C6A}" dt="2024-01-30T09:40:56.877" v="10602" actId="20577"/>
          <ac:spMkLst>
            <pc:docMk/>
            <pc:sldMk cId="285751471" sldId="284"/>
            <ac:spMk id="2" creationId="{92592E2B-00EC-DD83-ABE9-0351A4F22D5C}"/>
          </ac:spMkLst>
        </pc:spChg>
        <pc:spChg chg="add mod">
          <ac:chgData name="yejun kim" userId="89e69cac539232cc" providerId="LiveId" clId="{A78C3929-85AE-46E1-90E7-684554E02C6A}" dt="2024-01-30T08:01:51.369" v="8076" actId="14100"/>
          <ac:spMkLst>
            <pc:docMk/>
            <pc:sldMk cId="285751471" sldId="284"/>
            <ac:spMk id="5" creationId="{EDF79584-6988-45E4-E7C1-A655C376AAB1}"/>
          </ac:spMkLst>
        </pc:spChg>
        <pc:spChg chg="add mod">
          <ac:chgData name="yejun kim" userId="89e69cac539232cc" providerId="LiveId" clId="{A78C3929-85AE-46E1-90E7-684554E02C6A}" dt="2024-01-30T08:02:54.096" v="8111" actId="1076"/>
          <ac:spMkLst>
            <pc:docMk/>
            <pc:sldMk cId="285751471" sldId="284"/>
            <ac:spMk id="6" creationId="{ACA613B0-AA68-1D78-E067-6F902D0C533D}"/>
          </ac:spMkLst>
        </pc:spChg>
        <pc:spChg chg="add mod">
          <ac:chgData name="yejun kim" userId="89e69cac539232cc" providerId="LiveId" clId="{A78C3929-85AE-46E1-90E7-684554E02C6A}" dt="2024-01-30T08:02:49.735" v="8110" actId="1076"/>
          <ac:spMkLst>
            <pc:docMk/>
            <pc:sldMk cId="285751471" sldId="284"/>
            <ac:spMk id="7" creationId="{56F7C694-01DC-11DD-C7A9-F1945ACC7A91}"/>
          </ac:spMkLst>
        </pc:spChg>
        <pc:spChg chg="add mod">
          <ac:chgData name="yejun kim" userId="89e69cac539232cc" providerId="LiveId" clId="{A78C3929-85AE-46E1-90E7-684554E02C6A}" dt="2024-01-30T08:03:02.898" v="8112" actId="1076"/>
          <ac:spMkLst>
            <pc:docMk/>
            <pc:sldMk cId="285751471" sldId="284"/>
            <ac:spMk id="8" creationId="{92CF722D-164D-8E61-267D-452D5886EE79}"/>
          </ac:spMkLst>
        </pc:spChg>
        <pc:spChg chg="del">
          <ac:chgData name="yejun kim" userId="89e69cac539232cc" providerId="LiveId" clId="{A78C3929-85AE-46E1-90E7-684554E02C6A}" dt="2024-01-30T07:59:58.448" v="7996" actId="478"/>
          <ac:spMkLst>
            <pc:docMk/>
            <pc:sldMk cId="285751471" sldId="284"/>
            <ac:spMk id="10" creationId="{7C8EEA53-59C7-CC6C-EAC0-5620297BB326}"/>
          </ac:spMkLst>
        </pc:spChg>
        <pc:spChg chg="add mod">
          <ac:chgData name="yejun kim" userId="89e69cac539232cc" providerId="LiveId" clId="{A78C3929-85AE-46E1-90E7-684554E02C6A}" dt="2024-01-30T08:18:01.446" v="8305" actId="20577"/>
          <ac:spMkLst>
            <pc:docMk/>
            <pc:sldMk cId="285751471" sldId="284"/>
            <ac:spMk id="11" creationId="{2CE3A0B4-BAD2-4127-3D2E-368080FBCF42}"/>
          </ac:spMkLst>
        </pc:spChg>
        <pc:picChg chg="add mod">
          <ac:chgData name="yejun kim" userId="89e69cac539232cc" providerId="LiveId" clId="{A78C3929-85AE-46E1-90E7-684554E02C6A}" dt="2024-01-30T08:01:33.794" v="8061" actId="1076"/>
          <ac:picMkLst>
            <pc:docMk/>
            <pc:sldMk cId="285751471" sldId="284"/>
            <ac:picMk id="3" creationId="{4F0A606B-43D4-8389-85F7-96A8A8684F60}"/>
          </ac:picMkLst>
        </pc:picChg>
        <pc:picChg chg="del">
          <ac:chgData name="yejun kim" userId="89e69cac539232cc" providerId="LiveId" clId="{A78C3929-85AE-46E1-90E7-684554E02C6A}" dt="2024-01-30T08:01:23.402" v="8056" actId="478"/>
          <ac:picMkLst>
            <pc:docMk/>
            <pc:sldMk cId="285751471" sldId="284"/>
            <ac:picMk id="9" creationId="{DD41EC1F-BCE5-59DF-2109-9C3EC1D0AE3D}"/>
          </ac:picMkLst>
        </pc:picChg>
      </pc:sldChg>
      <pc:sldChg chg="addSp delSp modSp new mod">
        <pc:chgData name="yejun kim" userId="89e69cac539232cc" providerId="LiveId" clId="{A78C3929-85AE-46E1-90E7-684554E02C6A}" dt="2024-01-30T08:27:11.844" v="8734" actId="20577"/>
        <pc:sldMkLst>
          <pc:docMk/>
          <pc:sldMk cId="3423683165" sldId="285"/>
        </pc:sldMkLst>
        <pc:spChg chg="del">
          <ac:chgData name="yejun kim" userId="89e69cac539232cc" providerId="LiveId" clId="{A78C3929-85AE-46E1-90E7-684554E02C6A}" dt="2024-01-30T08:06:22.235" v="8114" actId="478"/>
          <ac:spMkLst>
            <pc:docMk/>
            <pc:sldMk cId="3423683165" sldId="285"/>
            <ac:spMk id="2" creationId="{59299828-666D-8A22-3753-40A7F399FCE4}"/>
          </ac:spMkLst>
        </pc:spChg>
        <pc:spChg chg="del">
          <ac:chgData name="yejun kim" userId="89e69cac539232cc" providerId="LiveId" clId="{A78C3929-85AE-46E1-90E7-684554E02C6A}" dt="2024-01-30T08:06:23.256" v="8115" actId="478"/>
          <ac:spMkLst>
            <pc:docMk/>
            <pc:sldMk cId="3423683165" sldId="285"/>
            <ac:spMk id="3" creationId="{F548E0B6-994F-63CD-E877-175823AB88EE}"/>
          </ac:spMkLst>
        </pc:spChg>
        <pc:spChg chg="add mod">
          <ac:chgData name="yejun kim" userId="89e69cac539232cc" providerId="LiveId" clId="{A78C3929-85AE-46E1-90E7-684554E02C6A}" dt="2024-01-30T08:06:23.952" v="8116"/>
          <ac:spMkLst>
            <pc:docMk/>
            <pc:sldMk cId="3423683165" sldId="285"/>
            <ac:spMk id="5" creationId="{8B49FAAA-3965-E900-4165-EF5D4D0B61C2}"/>
          </ac:spMkLst>
        </pc:spChg>
        <pc:spChg chg="add mod">
          <ac:chgData name="yejun kim" userId="89e69cac539232cc" providerId="LiveId" clId="{A78C3929-85AE-46E1-90E7-684554E02C6A}" dt="2024-01-30T08:10:38.119" v="8226" actId="404"/>
          <ac:spMkLst>
            <pc:docMk/>
            <pc:sldMk cId="3423683165" sldId="285"/>
            <ac:spMk id="6" creationId="{C7394749-1492-9A41-1CDE-0E34C8985905}"/>
          </ac:spMkLst>
        </pc:spChg>
        <pc:spChg chg="add mod">
          <ac:chgData name="yejun kim" userId="89e69cac539232cc" providerId="LiveId" clId="{A78C3929-85AE-46E1-90E7-684554E02C6A}" dt="2024-01-30T08:27:11.844" v="8734" actId="20577"/>
          <ac:spMkLst>
            <pc:docMk/>
            <pc:sldMk cId="3423683165" sldId="285"/>
            <ac:spMk id="9" creationId="{D6B827F8-1995-748C-51BB-73681F1F7E07}"/>
          </ac:spMkLst>
        </pc:spChg>
        <pc:spChg chg="add mod">
          <ac:chgData name="yejun kim" userId="89e69cac539232cc" providerId="LiveId" clId="{A78C3929-85AE-46E1-90E7-684554E02C6A}" dt="2024-01-30T08:19:57.776" v="8426" actId="20577"/>
          <ac:spMkLst>
            <pc:docMk/>
            <pc:sldMk cId="3423683165" sldId="285"/>
            <ac:spMk id="10" creationId="{EC58E784-E538-24DC-63B7-6EFB7A93B812}"/>
          </ac:spMkLst>
        </pc:spChg>
        <pc:spChg chg="add mod">
          <ac:chgData name="yejun kim" userId="89e69cac539232cc" providerId="LiveId" clId="{A78C3929-85AE-46E1-90E7-684554E02C6A}" dt="2024-01-30T08:23:18.623" v="8696" actId="20577"/>
          <ac:spMkLst>
            <pc:docMk/>
            <pc:sldMk cId="3423683165" sldId="285"/>
            <ac:spMk id="11" creationId="{C7830887-C1D8-BCB5-C82B-B06DEC7DA6DB}"/>
          </ac:spMkLst>
        </pc:spChg>
        <pc:spChg chg="add mod">
          <ac:chgData name="yejun kim" userId="89e69cac539232cc" providerId="LiveId" clId="{A78C3929-85AE-46E1-90E7-684554E02C6A}" dt="2024-01-30T08:26:57.429" v="8704"/>
          <ac:spMkLst>
            <pc:docMk/>
            <pc:sldMk cId="3423683165" sldId="285"/>
            <ac:spMk id="13" creationId="{31A1E40C-39D7-2E26-4652-355719C262FA}"/>
          </ac:spMkLst>
        </pc:spChg>
        <pc:picChg chg="add mod">
          <ac:chgData name="yejun kim" userId="89e69cac539232cc" providerId="LiveId" clId="{A78C3929-85AE-46E1-90E7-684554E02C6A}" dt="2024-01-30T08:16:20.608" v="8229" actId="1076"/>
          <ac:picMkLst>
            <pc:docMk/>
            <pc:sldMk cId="3423683165" sldId="285"/>
            <ac:picMk id="8" creationId="{E7365654-1463-DE00-1E4D-30BBDC6F596F}"/>
          </ac:picMkLst>
        </pc:picChg>
        <pc:picChg chg="add mod">
          <ac:chgData name="yejun kim" userId="89e69cac539232cc" providerId="LiveId" clId="{A78C3929-85AE-46E1-90E7-684554E02C6A}" dt="2024-01-30T08:26:55.600" v="8703" actId="1076"/>
          <ac:picMkLst>
            <pc:docMk/>
            <pc:sldMk cId="3423683165" sldId="285"/>
            <ac:picMk id="12" creationId="{FB2616CB-A8A7-3188-2730-085826A0D352}"/>
          </ac:picMkLst>
        </pc:picChg>
      </pc:sldChg>
      <pc:sldChg chg="addSp delSp modSp add mod">
        <pc:chgData name="yejun kim" userId="89e69cac539232cc" providerId="LiveId" clId="{A78C3929-85AE-46E1-90E7-684554E02C6A}" dt="2024-01-30T08:46:46.551" v="9390" actId="20577"/>
        <pc:sldMkLst>
          <pc:docMk/>
          <pc:sldMk cId="2040244865" sldId="286"/>
        </pc:sldMkLst>
        <pc:spChg chg="mod">
          <ac:chgData name="yejun kim" userId="89e69cac539232cc" providerId="LiveId" clId="{A78C3929-85AE-46E1-90E7-684554E02C6A}" dt="2024-01-30T08:46:46.551" v="9390" actId="20577"/>
          <ac:spMkLst>
            <pc:docMk/>
            <pc:sldMk cId="2040244865" sldId="286"/>
            <ac:spMk id="6" creationId="{C7394749-1492-9A41-1CDE-0E34C8985905}"/>
          </ac:spMkLst>
        </pc:spChg>
        <pc:spChg chg="del">
          <ac:chgData name="yejun kim" userId="89e69cac539232cc" providerId="LiveId" clId="{A78C3929-85AE-46E1-90E7-684554E02C6A}" dt="2024-01-30T08:27:24.446" v="8738" actId="478"/>
          <ac:spMkLst>
            <pc:docMk/>
            <pc:sldMk cId="2040244865" sldId="286"/>
            <ac:spMk id="9" creationId="{D6B827F8-1995-748C-51BB-73681F1F7E07}"/>
          </ac:spMkLst>
        </pc:spChg>
        <pc:spChg chg="del">
          <ac:chgData name="yejun kim" userId="89e69cac539232cc" providerId="LiveId" clId="{A78C3929-85AE-46E1-90E7-684554E02C6A}" dt="2024-01-30T08:27:25.874" v="8740" actId="478"/>
          <ac:spMkLst>
            <pc:docMk/>
            <pc:sldMk cId="2040244865" sldId="286"/>
            <ac:spMk id="10" creationId="{EC58E784-E538-24DC-63B7-6EFB7A93B812}"/>
          </ac:spMkLst>
        </pc:spChg>
        <pc:spChg chg="del">
          <ac:chgData name="yejun kim" userId="89e69cac539232cc" providerId="LiveId" clId="{A78C3929-85AE-46E1-90E7-684554E02C6A}" dt="2024-01-30T08:27:26.721" v="8741" actId="478"/>
          <ac:spMkLst>
            <pc:docMk/>
            <pc:sldMk cId="2040244865" sldId="286"/>
            <ac:spMk id="11" creationId="{C7830887-C1D8-BCB5-C82B-B06DEC7DA6DB}"/>
          </ac:spMkLst>
        </pc:spChg>
        <pc:spChg chg="del mod">
          <ac:chgData name="yejun kim" userId="89e69cac539232cc" providerId="LiveId" clId="{A78C3929-85AE-46E1-90E7-684554E02C6A}" dt="2024-01-30T08:42:51.374" v="9243" actId="478"/>
          <ac:spMkLst>
            <pc:docMk/>
            <pc:sldMk cId="2040244865" sldId="286"/>
            <ac:spMk id="13" creationId="{31A1E40C-39D7-2E26-4652-355719C262FA}"/>
          </ac:spMkLst>
        </pc:spChg>
        <pc:spChg chg="add mod">
          <ac:chgData name="yejun kim" userId="89e69cac539232cc" providerId="LiveId" clId="{A78C3929-85AE-46E1-90E7-684554E02C6A}" dt="2024-01-30T08:36:28.025" v="8841" actId="20577"/>
          <ac:spMkLst>
            <pc:docMk/>
            <pc:sldMk cId="2040244865" sldId="286"/>
            <ac:spMk id="16" creationId="{3C964A8A-E28D-9038-8DE0-C5920D61F455}"/>
          </ac:spMkLst>
        </pc:spChg>
        <pc:spChg chg="add mod">
          <ac:chgData name="yejun kim" userId="89e69cac539232cc" providerId="LiveId" clId="{A78C3929-85AE-46E1-90E7-684554E02C6A}" dt="2024-01-30T08:38:47.640" v="9014" actId="1076"/>
          <ac:spMkLst>
            <pc:docMk/>
            <pc:sldMk cId="2040244865" sldId="286"/>
            <ac:spMk id="17" creationId="{654DD0EA-7C25-D1D7-4AFC-D03140F13C99}"/>
          </ac:spMkLst>
        </pc:spChg>
        <pc:spChg chg="add mod">
          <ac:chgData name="yejun kim" userId="89e69cac539232cc" providerId="LiveId" clId="{A78C3929-85AE-46E1-90E7-684554E02C6A}" dt="2024-01-30T08:41:11.214" v="9236" actId="20577"/>
          <ac:spMkLst>
            <pc:docMk/>
            <pc:sldMk cId="2040244865" sldId="286"/>
            <ac:spMk id="18" creationId="{65B60783-3FAE-E2FF-8468-B8C82FED43DA}"/>
          </ac:spMkLst>
        </pc:spChg>
        <pc:spChg chg="add mod">
          <ac:chgData name="yejun kim" userId="89e69cac539232cc" providerId="LiveId" clId="{A78C3929-85AE-46E1-90E7-684554E02C6A}" dt="2024-01-30T08:42:57.484" v="9246" actId="1076"/>
          <ac:spMkLst>
            <pc:docMk/>
            <pc:sldMk cId="2040244865" sldId="286"/>
            <ac:spMk id="21" creationId="{858A3C9A-29EB-7E5A-20B6-A481545536E7}"/>
          </ac:spMkLst>
        </pc:spChg>
        <pc:picChg chg="add del mod">
          <ac:chgData name="yejun kim" userId="89e69cac539232cc" providerId="LiveId" clId="{A78C3929-85AE-46E1-90E7-684554E02C6A}" dt="2024-01-30T08:42:41.391" v="9237" actId="478"/>
          <ac:picMkLst>
            <pc:docMk/>
            <pc:sldMk cId="2040244865" sldId="286"/>
            <ac:picMk id="3" creationId="{FE51CF64-D897-A5DB-200B-EDCF809CD0AE}"/>
          </ac:picMkLst>
        </pc:picChg>
        <pc:picChg chg="add del mod">
          <ac:chgData name="yejun kim" userId="89e69cac539232cc" providerId="LiveId" clId="{A78C3929-85AE-46E1-90E7-684554E02C6A}" dt="2024-01-30T08:32:53.311" v="8784" actId="22"/>
          <ac:picMkLst>
            <pc:docMk/>
            <pc:sldMk cId="2040244865" sldId="286"/>
            <ac:picMk id="7" creationId="{DC979557-5DAB-D1BA-6968-82F96428CC47}"/>
          </ac:picMkLst>
        </pc:picChg>
        <pc:picChg chg="del">
          <ac:chgData name="yejun kim" userId="89e69cac539232cc" providerId="LiveId" clId="{A78C3929-85AE-46E1-90E7-684554E02C6A}" dt="2024-01-30T08:27:24.995" v="8739" actId="478"/>
          <ac:picMkLst>
            <pc:docMk/>
            <pc:sldMk cId="2040244865" sldId="286"/>
            <ac:picMk id="8" creationId="{E7365654-1463-DE00-1E4D-30BBDC6F596F}"/>
          </ac:picMkLst>
        </pc:picChg>
        <pc:picChg chg="del mod">
          <ac:chgData name="yejun kim" userId="89e69cac539232cc" providerId="LiveId" clId="{A78C3929-85AE-46E1-90E7-684554E02C6A}" dt="2024-01-30T08:27:23.096" v="8737" actId="478"/>
          <ac:picMkLst>
            <pc:docMk/>
            <pc:sldMk cId="2040244865" sldId="286"/>
            <ac:picMk id="12" creationId="{FB2616CB-A8A7-3188-2730-085826A0D352}"/>
          </ac:picMkLst>
        </pc:picChg>
        <pc:picChg chg="add mod">
          <ac:chgData name="yejun kim" userId="89e69cac539232cc" providerId="LiveId" clId="{A78C3929-85AE-46E1-90E7-684554E02C6A}" dt="2024-01-30T08:35:44.782" v="8789" actId="1076"/>
          <ac:picMkLst>
            <pc:docMk/>
            <pc:sldMk cId="2040244865" sldId="286"/>
            <ac:picMk id="15" creationId="{4A2C52A1-9D10-0026-D50C-8D6E75D522D1}"/>
          </ac:picMkLst>
        </pc:picChg>
        <pc:picChg chg="add mod">
          <ac:chgData name="yejun kim" userId="89e69cac539232cc" providerId="LiveId" clId="{A78C3929-85AE-46E1-90E7-684554E02C6A}" dt="2024-01-30T08:42:53.165" v="9244" actId="1076"/>
          <ac:picMkLst>
            <pc:docMk/>
            <pc:sldMk cId="2040244865" sldId="286"/>
            <ac:picMk id="20" creationId="{B89EA5DC-754D-369C-AD35-E2AC9ADB0C0D}"/>
          </ac:picMkLst>
        </pc:picChg>
      </pc:sldChg>
      <pc:sldChg chg="addSp delSp modSp add mod">
        <pc:chgData name="yejun kim" userId="89e69cac539232cc" providerId="LiveId" clId="{A78C3929-85AE-46E1-90E7-684554E02C6A}" dt="2024-01-30T08:46:54.892" v="9392" actId="20577"/>
        <pc:sldMkLst>
          <pc:docMk/>
          <pc:sldMk cId="401860513" sldId="287"/>
        </pc:sldMkLst>
        <pc:spChg chg="mod">
          <ac:chgData name="yejun kim" userId="89e69cac539232cc" providerId="LiveId" clId="{A78C3929-85AE-46E1-90E7-684554E02C6A}" dt="2024-01-30T08:46:54.892" v="9392" actId="20577"/>
          <ac:spMkLst>
            <pc:docMk/>
            <pc:sldMk cId="401860513" sldId="287"/>
            <ac:spMk id="6" creationId="{C7394749-1492-9A41-1CDE-0E34C8985905}"/>
          </ac:spMkLst>
        </pc:spChg>
        <pc:spChg chg="add mod">
          <ac:chgData name="yejun kim" userId="89e69cac539232cc" providerId="LiveId" clId="{A78C3929-85AE-46E1-90E7-684554E02C6A}" dt="2024-01-30T08:46:15.294" v="9381" actId="20577"/>
          <ac:spMkLst>
            <pc:docMk/>
            <pc:sldMk cId="401860513" sldId="287"/>
            <ac:spMk id="8" creationId="{A7AC0741-4D1E-758B-152F-BC1D6F871D59}"/>
          </ac:spMkLst>
        </pc:spChg>
        <pc:spChg chg="del">
          <ac:chgData name="yejun kim" userId="89e69cac539232cc" providerId="LiveId" clId="{A78C3929-85AE-46E1-90E7-684554E02C6A}" dt="2024-01-30T08:43:10.532" v="9249" actId="478"/>
          <ac:spMkLst>
            <pc:docMk/>
            <pc:sldMk cId="401860513" sldId="287"/>
            <ac:spMk id="16" creationId="{3C964A8A-E28D-9038-8DE0-C5920D61F455}"/>
          </ac:spMkLst>
        </pc:spChg>
        <pc:spChg chg="del">
          <ac:chgData name="yejun kim" userId="89e69cac539232cc" providerId="LiveId" clId="{A78C3929-85AE-46E1-90E7-684554E02C6A}" dt="2024-01-30T08:43:12.480" v="9251" actId="478"/>
          <ac:spMkLst>
            <pc:docMk/>
            <pc:sldMk cId="401860513" sldId="287"/>
            <ac:spMk id="17" creationId="{654DD0EA-7C25-D1D7-4AFC-D03140F13C99}"/>
          </ac:spMkLst>
        </pc:spChg>
        <pc:spChg chg="del">
          <ac:chgData name="yejun kim" userId="89e69cac539232cc" providerId="LiveId" clId="{A78C3929-85AE-46E1-90E7-684554E02C6A}" dt="2024-01-30T08:43:11.397" v="9250" actId="478"/>
          <ac:spMkLst>
            <pc:docMk/>
            <pc:sldMk cId="401860513" sldId="287"/>
            <ac:spMk id="18" creationId="{65B60783-3FAE-E2FF-8468-B8C82FED43DA}"/>
          </ac:spMkLst>
        </pc:spChg>
        <pc:spChg chg="mod">
          <ac:chgData name="yejun kim" userId="89e69cac539232cc" providerId="LiveId" clId="{A78C3929-85AE-46E1-90E7-684554E02C6A}" dt="2024-01-30T08:46:25.494" v="9388" actId="14100"/>
          <ac:spMkLst>
            <pc:docMk/>
            <pc:sldMk cId="401860513" sldId="287"/>
            <ac:spMk id="21" creationId="{858A3C9A-29EB-7E5A-20B6-A481545536E7}"/>
          </ac:spMkLst>
        </pc:spChg>
        <pc:picChg chg="add mod">
          <ac:chgData name="yejun kim" userId="89e69cac539232cc" providerId="LiveId" clId="{A78C3929-85AE-46E1-90E7-684554E02C6A}" dt="2024-01-30T08:44:22.126" v="9271" actId="14100"/>
          <ac:picMkLst>
            <pc:docMk/>
            <pc:sldMk cId="401860513" sldId="287"/>
            <ac:picMk id="3" creationId="{1883C787-9D84-0B2D-7BBC-D3EAF014061A}"/>
          </ac:picMkLst>
        </pc:picChg>
        <pc:picChg chg="add mod">
          <ac:chgData name="yejun kim" userId="89e69cac539232cc" providerId="LiveId" clId="{A78C3929-85AE-46E1-90E7-684554E02C6A}" dt="2024-01-30T08:44:43.356" v="9278" actId="1076"/>
          <ac:picMkLst>
            <pc:docMk/>
            <pc:sldMk cId="401860513" sldId="287"/>
            <ac:picMk id="7" creationId="{D079B875-3BFB-522F-C923-5DE4107FCEB2}"/>
          </ac:picMkLst>
        </pc:picChg>
        <pc:picChg chg="del">
          <ac:chgData name="yejun kim" userId="89e69cac539232cc" providerId="LiveId" clId="{A78C3929-85AE-46E1-90E7-684554E02C6A}" dt="2024-01-30T08:43:08.617" v="9248" actId="478"/>
          <ac:picMkLst>
            <pc:docMk/>
            <pc:sldMk cId="401860513" sldId="287"/>
            <ac:picMk id="15" creationId="{4A2C52A1-9D10-0026-D50C-8D6E75D522D1}"/>
          </ac:picMkLst>
        </pc:picChg>
        <pc:picChg chg="del">
          <ac:chgData name="yejun kim" userId="89e69cac539232cc" providerId="LiveId" clId="{A78C3929-85AE-46E1-90E7-684554E02C6A}" dt="2024-01-30T08:43:08.617" v="9248" actId="478"/>
          <ac:picMkLst>
            <pc:docMk/>
            <pc:sldMk cId="401860513" sldId="287"/>
            <ac:picMk id="20" creationId="{B89EA5DC-754D-369C-AD35-E2AC9ADB0C0D}"/>
          </ac:picMkLst>
        </pc:picChg>
      </pc:sldChg>
      <pc:sldChg chg="addSp delSp modSp add mod">
        <pc:chgData name="yejun kim" userId="89e69cac539232cc" providerId="LiveId" clId="{A78C3929-85AE-46E1-90E7-684554E02C6A}" dt="2024-01-30T08:54:44.121" v="9712" actId="20577"/>
        <pc:sldMkLst>
          <pc:docMk/>
          <pc:sldMk cId="3330874654" sldId="288"/>
        </pc:sldMkLst>
        <pc:spChg chg="mod">
          <ac:chgData name="yejun kim" userId="89e69cac539232cc" providerId="LiveId" clId="{A78C3929-85AE-46E1-90E7-684554E02C6A}" dt="2024-01-30T08:47:20.061" v="9457" actId="20577"/>
          <ac:spMkLst>
            <pc:docMk/>
            <pc:sldMk cId="3330874654" sldId="288"/>
            <ac:spMk id="6" creationId="{C7394749-1492-9A41-1CDE-0E34C8985905}"/>
          </ac:spMkLst>
        </pc:spChg>
        <pc:spChg chg="mod">
          <ac:chgData name="yejun kim" userId="89e69cac539232cc" providerId="LiveId" clId="{A78C3929-85AE-46E1-90E7-684554E02C6A}" dt="2024-01-30T08:48:37.630" v="9494" actId="1076"/>
          <ac:spMkLst>
            <pc:docMk/>
            <pc:sldMk cId="3330874654" sldId="288"/>
            <ac:spMk id="8" creationId="{A7AC0741-4D1E-758B-152F-BC1D6F871D59}"/>
          </ac:spMkLst>
        </pc:spChg>
        <pc:spChg chg="add mod">
          <ac:chgData name="yejun kim" userId="89e69cac539232cc" providerId="LiveId" clId="{A78C3929-85AE-46E1-90E7-684554E02C6A}" dt="2024-01-30T08:49:43.976" v="9520" actId="20577"/>
          <ac:spMkLst>
            <pc:docMk/>
            <pc:sldMk cId="3330874654" sldId="288"/>
            <ac:spMk id="11" creationId="{9A6FA9DB-A624-6400-37B1-54256CEA0553}"/>
          </ac:spMkLst>
        </pc:spChg>
        <pc:spChg chg="add mod">
          <ac:chgData name="yejun kim" userId="89e69cac539232cc" providerId="LiveId" clId="{A78C3929-85AE-46E1-90E7-684554E02C6A}" dt="2024-01-30T08:53:47.394" v="9665" actId="20577"/>
          <ac:spMkLst>
            <pc:docMk/>
            <pc:sldMk cId="3330874654" sldId="288"/>
            <ac:spMk id="12" creationId="{CDF5E5BE-ACD4-68E4-A1B2-C5E5B4D2529C}"/>
          </ac:spMkLst>
        </pc:spChg>
        <pc:spChg chg="add mod">
          <ac:chgData name="yejun kim" userId="89e69cac539232cc" providerId="LiveId" clId="{A78C3929-85AE-46E1-90E7-684554E02C6A}" dt="2024-01-30T08:54:44.121" v="9712" actId="20577"/>
          <ac:spMkLst>
            <pc:docMk/>
            <pc:sldMk cId="3330874654" sldId="288"/>
            <ac:spMk id="13" creationId="{8E87A26A-3450-D318-B327-D6424D1EA61A}"/>
          </ac:spMkLst>
        </pc:spChg>
        <pc:spChg chg="del">
          <ac:chgData name="yejun kim" userId="89e69cac539232cc" providerId="LiveId" clId="{A78C3929-85AE-46E1-90E7-684554E02C6A}" dt="2024-01-30T08:47:54.162" v="9460" actId="478"/>
          <ac:spMkLst>
            <pc:docMk/>
            <pc:sldMk cId="3330874654" sldId="288"/>
            <ac:spMk id="21" creationId="{858A3C9A-29EB-7E5A-20B6-A481545536E7}"/>
          </ac:spMkLst>
        </pc:spChg>
        <pc:picChg chg="del">
          <ac:chgData name="yejun kim" userId="89e69cac539232cc" providerId="LiveId" clId="{A78C3929-85AE-46E1-90E7-684554E02C6A}" dt="2024-01-30T08:47:52.837" v="9459" actId="478"/>
          <ac:picMkLst>
            <pc:docMk/>
            <pc:sldMk cId="3330874654" sldId="288"/>
            <ac:picMk id="3" creationId="{1883C787-9D84-0B2D-7BBC-D3EAF014061A}"/>
          </ac:picMkLst>
        </pc:picChg>
        <pc:picChg chg="add mod">
          <ac:chgData name="yejun kim" userId="89e69cac539232cc" providerId="LiveId" clId="{A78C3929-85AE-46E1-90E7-684554E02C6A}" dt="2024-01-30T08:48:15.889" v="9467" actId="14100"/>
          <ac:picMkLst>
            <pc:docMk/>
            <pc:sldMk cId="3330874654" sldId="288"/>
            <ac:picMk id="5" creationId="{28E1BE0B-9B12-5B63-DAA0-D1B0BCA6C4D7}"/>
          </ac:picMkLst>
        </pc:picChg>
        <pc:picChg chg="del">
          <ac:chgData name="yejun kim" userId="89e69cac539232cc" providerId="LiveId" clId="{A78C3929-85AE-46E1-90E7-684554E02C6A}" dt="2024-01-30T08:47:52.411" v="9458" actId="478"/>
          <ac:picMkLst>
            <pc:docMk/>
            <pc:sldMk cId="3330874654" sldId="288"/>
            <ac:picMk id="7" creationId="{D079B875-3BFB-522F-C923-5DE4107FCEB2}"/>
          </ac:picMkLst>
        </pc:picChg>
        <pc:picChg chg="add mod">
          <ac:chgData name="yejun kim" userId="89e69cac539232cc" providerId="LiveId" clId="{A78C3929-85AE-46E1-90E7-684554E02C6A}" dt="2024-01-30T08:49:29.646" v="9499" actId="1076"/>
          <ac:picMkLst>
            <pc:docMk/>
            <pc:sldMk cId="3330874654" sldId="288"/>
            <ac:picMk id="10" creationId="{4A7676BA-0BEE-B2E0-DD3E-3DBBC62C25A7}"/>
          </ac:picMkLst>
        </pc:picChg>
      </pc:sldChg>
      <pc:sldChg chg="addSp delSp modSp add mod">
        <pc:chgData name="yejun kim" userId="89e69cac539232cc" providerId="LiveId" clId="{A78C3929-85AE-46E1-90E7-684554E02C6A}" dt="2024-01-30T09:09:34.441" v="10050" actId="20577"/>
        <pc:sldMkLst>
          <pc:docMk/>
          <pc:sldMk cId="1416751917" sldId="289"/>
        </pc:sldMkLst>
        <pc:spChg chg="mod">
          <ac:chgData name="yejun kim" userId="89e69cac539232cc" providerId="LiveId" clId="{A78C3929-85AE-46E1-90E7-684554E02C6A}" dt="2024-01-30T08:56:21.170" v="9762" actId="20577"/>
          <ac:spMkLst>
            <pc:docMk/>
            <pc:sldMk cId="1416751917" sldId="289"/>
            <ac:spMk id="6" creationId="{C7394749-1492-9A41-1CDE-0E34C8985905}"/>
          </ac:spMkLst>
        </pc:spChg>
        <pc:spChg chg="add mod">
          <ac:chgData name="yejun kim" userId="89e69cac539232cc" providerId="LiveId" clId="{A78C3929-85AE-46E1-90E7-684554E02C6A}" dt="2024-01-30T09:09:01.776" v="10035" actId="1076"/>
          <ac:spMkLst>
            <pc:docMk/>
            <pc:sldMk cId="1416751917" sldId="289"/>
            <ac:spMk id="7" creationId="{965203E5-83E9-404E-E12C-1E4B238DC100}"/>
          </ac:spMkLst>
        </pc:spChg>
        <pc:spChg chg="del">
          <ac:chgData name="yejun kim" userId="89e69cac539232cc" providerId="LiveId" clId="{A78C3929-85AE-46E1-90E7-684554E02C6A}" dt="2024-01-30T08:56:58.252" v="9767" actId="478"/>
          <ac:spMkLst>
            <pc:docMk/>
            <pc:sldMk cId="1416751917" sldId="289"/>
            <ac:spMk id="8" creationId="{A7AC0741-4D1E-758B-152F-BC1D6F871D59}"/>
          </ac:spMkLst>
        </pc:spChg>
        <pc:spChg chg="mod">
          <ac:chgData name="yejun kim" userId="89e69cac539232cc" providerId="LiveId" clId="{A78C3929-85AE-46E1-90E7-684554E02C6A}" dt="2024-01-30T08:57:36.460" v="9817" actId="1076"/>
          <ac:spMkLst>
            <pc:docMk/>
            <pc:sldMk cId="1416751917" sldId="289"/>
            <ac:spMk id="11" creationId="{9A6FA9DB-A624-6400-37B1-54256CEA0553}"/>
          </ac:spMkLst>
        </pc:spChg>
        <pc:spChg chg="del">
          <ac:chgData name="yejun kim" userId="89e69cac539232cc" providerId="LiveId" clId="{A78C3929-85AE-46E1-90E7-684554E02C6A}" dt="2024-01-30T08:56:54.653" v="9763" actId="478"/>
          <ac:spMkLst>
            <pc:docMk/>
            <pc:sldMk cId="1416751917" sldId="289"/>
            <ac:spMk id="12" creationId="{CDF5E5BE-ACD4-68E4-A1B2-C5E5B4D2529C}"/>
          </ac:spMkLst>
        </pc:spChg>
        <pc:spChg chg="del">
          <ac:chgData name="yejun kim" userId="89e69cac539232cc" providerId="LiveId" clId="{A78C3929-85AE-46E1-90E7-684554E02C6A}" dt="2024-01-30T08:56:55.759" v="9764" actId="478"/>
          <ac:spMkLst>
            <pc:docMk/>
            <pc:sldMk cId="1416751917" sldId="289"/>
            <ac:spMk id="13" creationId="{8E87A26A-3450-D318-B327-D6424D1EA61A}"/>
          </ac:spMkLst>
        </pc:spChg>
        <pc:spChg chg="add mod">
          <ac:chgData name="yejun kim" userId="89e69cac539232cc" providerId="LiveId" clId="{A78C3929-85AE-46E1-90E7-684554E02C6A}" dt="2024-01-30T09:09:34.441" v="10050" actId="20577"/>
          <ac:spMkLst>
            <pc:docMk/>
            <pc:sldMk cId="1416751917" sldId="289"/>
            <ac:spMk id="16" creationId="{6DF80FE0-7F32-58CC-6C43-440FD3DF0C66}"/>
          </ac:spMkLst>
        </pc:spChg>
        <pc:picChg chg="add mod">
          <ac:chgData name="yejun kim" userId="89e69cac539232cc" providerId="LiveId" clId="{A78C3929-85AE-46E1-90E7-684554E02C6A}" dt="2024-01-30T08:57:34.175" v="9816" actId="1076"/>
          <ac:picMkLst>
            <pc:docMk/>
            <pc:sldMk cId="1416751917" sldId="289"/>
            <ac:picMk id="3" creationId="{C247CBC3-EA3A-58B6-E6DE-DF3B555BD3E2}"/>
          </ac:picMkLst>
        </pc:picChg>
        <pc:picChg chg="del">
          <ac:chgData name="yejun kim" userId="89e69cac539232cc" providerId="LiveId" clId="{A78C3929-85AE-46E1-90E7-684554E02C6A}" dt="2024-01-30T08:56:56.702" v="9766" actId="478"/>
          <ac:picMkLst>
            <pc:docMk/>
            <pc:sldMk cId="1416751917" sldId="289"/>
            <ac:picMk id="5" creationId="{28E1BE0B-9B12-5B63-DAA0-D1B0BCA6C4D7}"/>
          </ac:picMkLst>
        </pc:picChg>
        <pc:picChg chg="del">
          <ac:chgData name="yejun kim" userId="89e69cac539232cc" providerId="LiveId" clId="{A78C3929-85AE-46E1-90E7-684554E02C6A}" dt="2024-01-30T08:56:56.324" v="9765" actId="478"/>
          <ac:picMkLst>
            <pc:docMk/>
            <pc:sldMk cId="1416751917" sldId="289"/>
            <ac:picMk id="10" creationId="{4A7676BA-0BEE-B2E0-DD3E-3DBBC62C25A7}"/>
          </ac:picMkLst>
        </pc:picChg>
        <pc:picChg chg="add mod">
          <ac:chgData name="yejun kim" userId="89e69cac539232cc" providerId="LiveId" clId="{A78C3929-85AE-46E1-90E7-684554E02C6A}" dt="2024-01-30T09:09:07.009" v="10038" actId="1076"/>
          <ac:picMkLst>
            <pc:docMk/>
            <pc:sldMk cId="1416751917" sldId="289"/>
            <ac:picMk id="14" creationId="{983AEEFE-91D0-4DDC-4BF5-D27B12683133}"/>
          </ac:picMkLst>
        </pc:picChg>
        <pc:picChg chg="add mod">
          <ac:chgData name="yejun kim" userId="89e69cac539232cc" providerId="LiveId" clId="{A78C3929-85AE-46E1-90E7-684554E02C6A}" dt="2024-01-30T09:09:10.436" v="10039"/>
          <ac:picMkLst>
            <pc:docMk/>
            <pc:sldMk cId="1416751917" sldId="289"/>
            <ac:picMk id="15" creationId="{2FC3300C-E9D7-66C5-709C-22795B730178}"/>
          </ac:picMkLst>
        </pc:picChg>
      </pc:sldChg>
      <pc:sldChg chg="addSp delSp modSp add mod">
        <pc:chgData name="yejun kim" userId="89e69cac539232cc" providerId="LiveId" clId="{A78C3929-85AE-46E1-90E7-684554E02C6A}" dt="2024-01-30T09:12:23.603" v="10198" actId="20577"/>
        <pc:sldMkLst>
          <pc:docMk/>
          <pc:sldMk cId="1010292073" sldId="290"/>
        </pc:sldMkLst>
        <pc:spChg chg="mod">
          <ac:chgData name="yejun kim" userId="89e69cac539232cc" providerId="LiveId" clId="{A78C3929-85AE-46E1-90E7-684554E02C6A}" dt="2024-01-30T09:11:16.004" v="10079" actId="20577"/>
          <ac:spMkLst>
            <pc:docMk/>
            <pc:sldMk cId="1010292073" sldId="290"/>
            <ac:spMk id="6" creationId="{C7394749-1492-9A41-1CDE-0E34C8985905}"/>
          </ac:spMkLst>
        </pc:spChg>
        <pc:spChg chg="del">
          <ac:chgData name="yejun kim" userId="89e69cac539232cc" providerId="LiveId" clId="{A78C3929-85AE-46E1-90E7-684554E02C6A}" dt="2024-01-30T09:10:29.215" v="10052" actId="478"/>
          <ac:spMkLst>
            <pc:docMk/>
            <pc:sldMk cId="1010292073" sldId="290"/>
            <ac:spMk id="7" creationId="{965203E5-83E9-404E-E12C-1E4B238DC100}"/>
          </ac:spMkLst>
        </pc:spChg>
        <pc:spChg chg="add mod">
          <ac:chgData name="yejun kim" userId="89e69cac539232cc" providerId="LiveId" clId="{A78C3929-85AE-46E1-90E7-684554E02C6A}" dt="2024-01-30T09:12:23.603" v="10198" actId="20577"/>
          <ac:spMkLst>
            <pc:docMk/>
            <pc:sldMk cId="1010292073" sldId="290"/>
            <ac:spMk id="8" creationId="{60DCACA9-4441-9AB7-50D1-8313632E5B72}"/>
          </ac:spMkLst>
        </pc:spChg>
        <pc:spChg chg="mod">
          <ac:chgData name="yejun kim" userId="89e69cac539232cc" providerId="LiveId" clId="{A78C3929-85AE-46E1-90E7-684554E02C6A}" dt="2024-01-30T09:11:22.904" v="10090" actId="20577"/>
          <ac:spMkLst>
            <pc:docMk/>
            <pc:sldMk cId="1010292073" sldId="290"/>
            <ac:spMk id="11" creationId="{9A6FA9DB-A624-6400-37B1-54256CEA0553}"/>
          </ac:spMkLst>
        </pc:spChg>
        <pc:spChg chg="del">
          <ac:chgData name="yejun kim" userId="89e69cac539232cc" providerId="LiveId" clId="{A78C3929-85AE-46E1-90E7-684554E02C6A}" dt="2024-01-30T09:10:31.511" v="10055" actId="478"/>
          <ac:spMkLst>
            <pc:docMk/>
            <pc:sldMk cId="1010292073" sldId="290"/>
            <ac:spMk id="16" creationId="{6DF80FE0-7F32-58CC-6C43-440FD3DF0C66}"/>
          </ac:spMkLst>
        </pc:spChg>
        <pc:picChg chg="del">
          <ac:chgData name="yejun kim" userId="89e69cac539232cc" providerId="LiveId" clId="{A78C3929-85AE-46E1-90E7-684554E02C6A}" dt="2024-01-30T09:10:29.561" v="10053" actId="478"/>
          <ac:picMkLst>
            <pc:docMk/>
            <pc:sldMk cId="1010292073" sldId="290"/>
            <ac:picMk id="3" creationId="{C247CBC3-EA3A-58B6-E6DE-DF3B555BD3E2}"/>
          </ac:picMkLst>
        </pc:picChg>
        <pc:picChg chg="add mod">
          <ac:chgData name="yejun kim" userId="89e69cac539232cc" providerId="LiveId" clId="{A78C3929-85AE-46E1-90E7-684554E02C6A}" dt="2024-01-30T09:10:39.667" v="10061" actId="1076"/>
          <ac:picMkLst>
            <pc:docMk/>
            <pc:sldMk cId="1010292073" sldId="290"/>
            <ac:picMk id="5" creationId="{ECDBCD72-B13F-8CC2-7329-BB122BD10DDC}"/>
          </ac:picMkLst>
        </pc:picChg>
        <pc:picChg chg="del">
          <ac:chgData name="yejun kim" userId="89e69cac539232cc" providerId="LiveId" clId="{A78C3929-85AE-46E1-90E7-684554E02C6A}" dt="2024-01-30T09:10:29.906" v="10054" actId="478"/>
          <ac:picMkLst>
            <pc:docMk/>
            <pc:sldMk cId="1010292073" sldId="290"/>
            <ac:picMk id="14" creationId="{983AEEFE-91D0-4DDC-4BF5-D27B12683133}"/>
          </ac:picMkLst>
        </pc:picChg>
      </pc:sldChg>
      <pc:sldChg chg="addSp delSp modSp add mod">
        <pc:chgData name="yejun kim" userId="89e69cac539232cc" providerId="LiveId" clId="{A78C3929-85AE-46E1-90E7-684554E02C6A}" dt="2024-01-30T09:14:00.728" v="10238" actId="1076"/>
        <pc:sldMkLst>
          <pc:docMk/>
          <pc:sldMk cId="1167246982" sldId="291"/>
        </pc:sldMkLst>
        <pc:spChg chg="mod">
          <ac:chgData name="yejun kim" userId="89e69cac539232cc" providerId="LiveId" clId="{A78C3929-85AE-46E1-90E7-684554E02C6A}" dt="2024-01-30T09:14:00.728" v="10238" actId="1076"/>
          <ac:spMkLst>
            <pc:docMk/>
            <pc:sldMk cId="1167246982" sldId="291"/>
            <ac:spMk id="8" creationId="{60DCACA9-4441-9AB7-50D1-8313632E5B72}"/>
          </ac:spMkLst>
        </pc:spChg>
        <pc:spChg chg="add mod">
          <ac:chgData name="yejun kim" userId="89e69cac539232cc" providerId="LiveId" clId="{A78C3929-85AE-46E1-90E7-684554E02C6A}" dt="2024-01-30T09:13:39.187" v="10230" actId="1076"/>
          <ac:spMkLst>
            <pc:docMk/>
            <pc:sldMk cId="1167246982" sldId="291"/>
            <ac:spMk id="10" creationId="{AB3BB02F-931D-0F36-18E0-74C7AA1AA362}"/>
          </ac:spMkLst>
        </pc:spChg>
        <pc:spChg chg="mod">
          <ac:chgData name="yejun kim" userId="89e69cac539232cc" providerId="LiveId" clId="{A78C3929-85AE-46E1-90E7-684554E02C6A}" dt="2024-01-30T09:14:00.352" v="10237" actId="1076"/>
          <ac:spMkLst>
            <pc:docMk/>
            <pc:sldMk cId="1167246982" sldId="291"/>
            <ac:spMk id="11" creationId="{9A6FA9DB-A624-6400-37B1-54256CEA0553}"/>
          </ac:spMkLst>
        </pc:spChg>
        <pc:picChg chg="add mod">
          <ac:chgData name="yejun kim" userId="89e69cac539232cc" providerId="LiveId" clId="{A78C3929-85AE-46E1-90E7-684554E02C6A}" dt="2024-01-30T09:13:13.325" v="10219" actId="1076"/>
          <ac:picMkLst>
            <pc:docMk/>
            <pc:sldMk cId="1167246982" sldId="291"/>
            <ac:picMk id="3" creationId="{F9B77566-37CF-D461-24D2-570F6FC515F2}"/>
          </ac:picMkLst>
        </pc:picChg>
        <pc:picChg chg="del">
          <ac:chgData name="yejun kim" userId="89e69cac539232cc" providerId="LiveId" clId="{A78C3929-85AE-46E1-90E7-684554E02C6A}" dt="2024-01-30T09:12:30.334" v="10200" actId="478"/>
          <ac:picMkLst>
            <pc:docMk/>
            <pc:sldMk cId="1167246982" sldId="291"/>
            <ac:picMk id="5" creationId="{ECDBCD72-B13F-8CC2-7329-BB122BD10DDC}"/>
          </ac:picMkLst>
        </pc:picChg>
        <pc:picChg chg="add mod">
          <ac:chgData name="yejun kim" userId="89e69cac539232cc" providerId="LiveId" clId="{A78C3929-85AE-46E1-90E7-684554E02C6A}" dt="2024-01-30T09:13:56.206" v="10236" actId="1076"/>
          <ac:picMkLst>
            <pc:docMk/>
            <pc:sldMk cId="1167246982" sldId="291"/>
            <ac:picMk id="9" creationId="{2D412B3F-7F56-531C-D5BF-E6424AB3BBD0}"/>
          </ac:picMkLst>
        </pc:picChg>
      </pc:sldChg>
      <pc:sldChg chg="addSp delSp modSp add del mod">
        <pc:chgData name="yejun kim" userId="89e69cac539232cc" providerId="LiveId" clId="{A78C3929-85AE-46E1-90E7-684554E02C6A}" dt="2024-01-30T09:29:19.802" v="10528" actId="47"/>
        <pc:sldMkLst>
          <pc:docMk/>
          <pc:sldMk cId="4249674403" sldId="292"/>
        </pc:sldMkLst>
        <pc:spChg chg="mod">
          <ac:chgData name="yejun kim" userId="89e69cac539232cc" providerId="LiveId" clId="{A78C3929-85AE-46E1-90E7-684554E02C6A}" dt="2024-01-30T09:20:59.844" v="10276" actId="20577"/>
          <ac:spMkLst>
            <pc:docMk/>
            <pc:sldMk cId="4249674403" sldId="292"/>
            <ac:spMk id="6" creationId="{C7394749-1492-9A41-1CDE-0E34C8985905}"/>
          </ac:spMkLst>
        </pc:spChg>
        <pc:spChg chg="del">
          <ac:chgData name="yejun kim" userId="89e69cac539232cc" providerId="LiveId" clId="{A78C3929-85AE-46E1-90E7-684554E02C6A}" dt="2024-01-30T09:21:03.460" v="10279" actId="478"/>
          <ac:spMkLst>
            <pc:docMk/>
            <pc:sldMk cId="4249674403" sldId="292"/>
            <ac:spMk id="8" creationId="{60DCACA9-4441-9AB7-50D1-8313632E5B72}"/>
          </ac:spMkLst>
        </pc:spChg>
        <pc:spChg chg="mod">
          <ac:chgData name="yejun kim" userId="89e69cac539232cc" providerId="LiveId" clId="{A78C3929-85AE-46E1-90E7-684554E02C6A}" dt="2024-01-30T09:24:03.982" v="10343" actId="20577"/>
          <ac:spMkLst>
            <pc:docMk/>
            <pc:sldMk cId="4249674403" sldId="292"/>
            <ac:spMk id="10" creationId="{AB3BB02F-931D-0F36-18E0-74C7AA1AA362}"/>
          </ac:spMkLst>
        </pc:spChg>
        <pc:spChg chg="mod">
          <ac:chgData name="yejun kim" userId="89e69cac539232cc" providerId="LiveId" clId="{A78C3929-85AE-46E1-90E7-684554E02C6A}" dt="2024-01-30T09:24:09.860" v="10348" actId="20577"/>
          <ac:spMkLst>
            <pc:docMk/>
            <pc:sldMk cId="4249674403" sldId="292"/>
            <ac:spMk id="11" creationId="{9A6FA9DB-A624-6400-37B1-54256CEA0553}"/>
          </ac:spMkLst>
        </pc:spChg>
        <pc:picChg chg="del">
          <ac:chgData name="yejun kim" userId="89e69cac539232cc" providerId="LiveId" clId="{A78C3929-85AE-46E1-90E7-684554E02C6A}" dt="2024-01-30T09:21:01.819" v="10277" actId="478"/>
          <ac:picMkLst>
            <pc:docMk/>
            <pc:sldMk cId="4249674403" sldId="292"/>
            <ac:picMk id="3" creationId="{F9B77566-37CF-D461-24D2-570F6FC515F2}"/>
          </ac:picMkLst>
        </pc:picChg>
        <pc:picChg chg="add mod">
          <ac:chgData name="yejun kim" userId="89e69cac539232cc" providerId="LiveId" clId="{A78C3929-85AE-46E1-90E7-684554E02C6A}" dt="2024-01-30T09:23:30.938" v="10321" actId="1076"/>
          <ac:picMkLst>
            <pc:docMk/>
            <pc:sldMk cId="4249674403" sldId="292"/>
            <ac:picMk id="5" creationId="{B0C8D4C6-7ECE-EA74-F513-8B649B247CCC}"/>
          </ac:picMkLst>
        </pc:picChg>
        <pc:picChg chg="del">
          <ac:chgData name="yejun kim" userId="89e69cac539232cc" providerId="LiveId" clId="{A78C3929-85AE-46E1-90E7-684554E02C6A}" dt="2024-01-30T09:21:02.145" v="10278" actId="478"/>
          <ac:picMkLst>
            <pc:docMk/>
            <pc:sldMk cId="4249674403" sldId="292"/>
            <ac:picMk id="9" creationId="{2D412B3F-7F56-531C-D5BF-E6424AB3BBD0}"/>
          </ac:picMkLst>
        </pc:picChg>
        <pc:picChg chg="add mod">
          <ac:chgData name="yejun kim" userId="89e69cac539232cc" providerId="LiveId" clId="{A78C3929-85AE-46E1-90E7-684554E02C6A}" dt="2024-01-30T09:24:42.455" v="10371" actId="1076"/>
          <ac:picMkLst>
            <pc:docMk/>
            <pc:sldMk cId="4249674403" sldId="292"/>
            <ac:picMk id="12" creationId="{D99C3E9F-4587-6EA1-48D2-4128BFE73384}"/>
          </ac:picMkLst>
        </pc:picChg>
        <pc:picChg chg="add del mod">
          <ac:chgData name="yejun kim" userId="89e69cac539232cc" providerId="LiveId" clId="{A78C3929-85AE-46E1-90E7-684554E02C6A}" dt="2024-01-30T09:23:27.380" v="10319" actId="478"/>
          <ac:picMkLst>
            <pc:docMk/>
            <pc:sldMk cId="4249674403" sldId="292"/>
            <ac:picMk id="14" creationId="{4312D87B-9D59-05CE-B224-15978DA0646E}"/>
          </ac:picMkLst>
        </pc:picChg>
      </pc:sldChg>
      <pc:sldChg chg="addSp delSp modSp add del mod">
        <pc:chgData name="yejun kim" userId="89e69cac539232cc" providerId="LiveId" clId="{A78C3929-85AE-46E1-90E7-684554E02C6A}" dt="2024-01-30T09:29:18.938" v="10527" actId="47"/>
        <pc:sldMkLst>
          <pc:docMk/>
          <pc:sldMk cId="1883411859" sldId="293"/>
        </pc:sldMkLst>
        <pc:spChg chg="mod">
          <ac:chgData name="yejun kim" userId="89e69cac539232cc" providerId="LiveId" clId="{A78C3929-85AE-46E1-90E7-684554E02C6A}" dt="2024-01-30T09:23:19.417" v="10316" actId="1076"/>
          <ac:spMkLst>
            <pc:docMk/>
            <pc:sldMk cId="1883411859" sldId="293"/>
            <ac:spMk id="4" creationId="{72A6ADDD-007A-B0CE-2507-59DFBEEA01B4}"/>
          </ac:spMkLst>
        </pc:spChg>
        <pc:spChg chg="mod">
          <ac:chgData name="yejun kim" userId="89e69cac539232cc" providerId="LiveId" clId="{A78C3929-85AE-46E1-90E7-684554E02C6A}" dt="2024-01-30T09:24:16.610" v="10353" actId="20577"/>
          <ac:spMkLst>
            <pc:docMk/>
            <pc:sldMk cId="1883411859" sldId="293"/>
            <ac:spMk id="10" creationId="{AB3BB02F-931D-0F36-18E0-74C7AA1AA362}"/>
          </ac:spMkLst>
        </pc:spChg>
        <pc:spChg chg="mod">
          <ac:chgData name="yejun kim" userId="89e69cac539232cc" providerId="LiveId" clId="{A78C3929-85AE-46E1-90E7-684554E02C6A}" dt="2024-01-30T09:24:30.564" v="10369" actId="1076"/>
          <ac:spMkLst>
            <pc:docMk/>
            <pc:sldMk cId="1883411859" sldId="293"/>
            <ac:spMk id="11" creationId="{9A6FA9DB-A624-6400-37B1-54256CEA0553}"/>
          </ac:spMkLst>
        </pc:spChg>
        <pc:picChg chg="add mod">
          <ac:chgData name="yejun kim" userId="89e69cac539232cc" providerId="LiveId" clId="{A78C3929-85AE-46E1-90E7-684554E02C6A}" dt="2024-01-30T09:24:39.626" v="10370" actId="1076"/>
          <ac:picMkLst>
            <pc:docMk/>
            <pc:sldMk cId="1883411859" sldId="293"/>
            <ac:picMk id="3" creationId="{218B2A78-4C7A-B328-E485-450CDE2E2DFB}"/>
          </ac:picMkLst>
        </pc:picChg>
        <pc:picChg chg="del">
          <ac:chgData name="yejun kim" userId="89e69cac539232cc" providerId="LiveId" clId="{A78C3929-85AE-46E1-90E7-684554E02C6A}" dt="2024-01-30T09:23:07.915" v="10307" actId="478"/>
          <ac:picMkLst>
            <pc:docMk/>
            <pc:sldMk cId="1883411859" sldId="293"/>
            <ac:picMk id="5" creationId="{B0C8D4C6-7ECE-EA74-F513-8B649B247CCC}"/>
          </ac:picMkLst>
        </pc:picChg>
        <pc:picChg chg="del">
          <ac:chgData name="yejun kim" userId="89e69cac539232cc" providerId="LiveId" clId="{A78C3929-85AE-46E1-90E7-684554E02C6A}" dt="2024-01-30T09:23:08.214" v="10308" actId="478"/>
          <ac:picMkLst>
            <pc:docMk/>
            <pc:sldMk cId="1883411859" sldId="293"/>
            <ac:picMk id="12" creationId="{D99C3E9F-4587-6EA1-48D2-4128BFE73384}"/>
          </ac:picMkLst>
        </pc:picChg>
        <pc:picChg chg="mod">
          <ac:chgData name="yejun kim" userId="89e69cac539232cc" providerId="LiveId" clId="{A78C3929-85AE-46E1-90E7-684554E02C6A}" dt="2024-01-30T09:23:11.110" v="10309" actId="1076"/>
          <ac:picMkLst>
            <pc:docMk/>
            <pc:sldMk cId="1883411859" sldId="293"/>
            <ac:picMk id="14" creationId="{4312D87B-9D59-05CE-B224-15978DA0646E}"/>
          </ac:picMkLst>
        </pc:picChg>
      </pc:sldChg>
      <pc:sldChg chg="addSp delSp modSp add mod">
        <pc:chgData name="yejun kim" userId="89e69cac539232cc" providerId="LiveId" clId="{A78C3929-85AE-46E1-90E7-684554E02C6A}" dt="2024-01-30T09:41:13.454" v="10606" actId="20577"/>
        <pc:sldMkLst>
          <pc:docMk/>
          <pc:sldMk cId="1693654648" sldId="294"/>
        </pc:sldMkLst>
        <pc:spChg chg="mod">
          <ac:chgData name="yejun kim" userId="89e69cac539232cc" providerId="LiveId" clId="{A78C3929-85AE-46E1-90E7-684554E02C6A}" dt="2024-01-30T09:41:13.454" v="10606" actId="20577"/>
          <ac:spMkLst>
            <pc:docMk/>
            <pc:sldMk cId="1693654648" sldId="294"/>
            <ac:spMk id="6" creationId="{C7394749-1492-9A41-1CDE-0E34C8985905}"/>
          </ac:spMkLst>
        </pc:spChg>
        <pc:spChg chg="del">
          <ac:chgData name="yejun kim" userId="89e69cac539232cc" providerId="LiveId" clId="{A78C3929-85AE-46E1-90E7-684554E02C6A}" dt="2024-01-30T09:29:00.806" v="10522" actId="478"/>
          <ac:spMkLst>
            <pc:docMk/>
            <pc:sldMk cId="1693654648" sldId="294"/>
            <ac:spMk id="10" creationId="{AB3BB02F-931D-0F36-18E0-74C7AA1AA362}"/>
          </ac:spMkLst>
        </pc:spChg>
        <pc:spChg chg="del">
          <ac:chgData name="yejun kim" userId="89e69cac539232cc" providerId="LiveId" clId="{A78C3929-85AE-46E1-90E7-684554E02C6A}" dt="2024-01-30T09:29:01.895" v="10523" actId="478"/>
          <ac:spMkLst>
            <pc:docMk/>
            <pc:sldMk cId="1693654648" sldId="294"/>
            <ac:spMk id="11" creationId="{9A6FA9DB-A624-6400-37B1-54256CEA0553}"/>
          </ac:spMkLst>
        </pc:spChg>
        <pc:graphicFrameChg chg="add mod modGraphic">
          <ac:chgData name="yejun kim" userId="89e69cac539232cc" providerId="LiveId" clId="{A78C3929-85AE-46E1-90E7-684554E02C6A}" dt="2024-01-30T09:29:15.058" v="10526" actId="1076"/>
          <ac:graphicFrameMkLst>
            <pc:docMk/>
            <pc:sldMk cId="1693654648" sldId="294"/>
            <ac:graphicFrameMk id="2" creationId="{430FACA4-46BA-FBF0-B472-AF539A871AE2}"/>
          </ac:graphicFrameMkLst>
        </pc:graphicFrameChg>
        <pc:picChg chg="add mod">
          <ac:chgData name="yejun kim" userId="89e69cac539232cc" providerId="LiveId" clId="{A78C3929-85AE-46E1-90E7-684554E02C6A}" dt="2024-01-30T09:29:15.058" v="10526" actId="1076"/>
          <ac:picMkLst>
            <pc:docMk/>
            <pc:sldMk cId="1693654648" sldId="294"/>
            <ac:picMk id="3" creationId="{ABFD2774-DB95-3ABB-98DD-89DB09492034}"/>
          </ac:picMkLst>
        </pc:picChg>
        <pc:picChg chg="del">
          <ac:chgData name="yejun kim" userId="89e69cac539232cc" providerId="LiveId" clId="{A78C3929-85AE-46E1-90E7-684554E02C6A}" dt="2024-01-30T09:25:34.398" v="10373" actId="478"/>
          <ac:picMkLst>
            <pc:docMk/>
            <pc:sldMk cId="1693654648" sldId="294"/>
            <ac:picMk id="5" creationId="{B0C8D4C6-7ECE-EA74-F513-8B649B247CCC}"/>
          </ac:picMkLst>
        </pc:picChg>
        <pc:picChg chg="add mod">
          <ac:chgData name="yejun kim" userId="89e69cac539232cc" providerId="LiveId" clId="{A78C3929-85AE-46E1-90E7-684554E02C6A}" dt="2024-01-30T09:29:15.058" v="10526" actId="1076"/>
          <ac:picMkLst>
            <pc:docMk/>
            <pc:sldMk cId="1693654648" sldId="294"/>
            <ac:picMk id="7" creationId="{56C7DD66-B1F3-8BBC-F780-31FB8453073E}"/>
          </ac:picMkLst>
        </pc:picChg>
        <pc:picChg chg="add mod">
          <ac:chgData name="yejun kim" userId="89e69cac539232cc" providerId="LiveId" clId="{A78C3929-85AE-46E1-90E7-684554E02C6A}" dt="2024-01-30T09:29:15.058" v="10526" actId="1076"/>
          <ac:picMkLst>
            <pc:docMk/>
            <pc:sldMk cId="1693654648" sldId="294"/>
            <ac:picMk id="8" creationId="{DEA29883-EF92-8720-D83E-27110CD229AC}"/>
          </ac:picMkLst>
        </pc:picChg>
        <pc:picChg chg="add mod">
          <ac:chgData name="yejun kim" userId="89e69cac539232cc" providerId="LiveId" clId="{A78C3929-85AE-46E1-90E7-684554E02C6A}" dt="2024-01-30T09:29:15.058" v="10526" actId="1076"/>
          <ac:picMkLst>
            <pc:docMk/>
            <pc:sldMk cId="1693654648" sldId="294"/>
            <ac:picMk id="9" creationId="{D09E76A2-396C-CFA4-E92B-06191AFA4D94}"/>
          </ac:picMkLst>
        </pc:picChg>
        <pc:picChg chg="del">
          <ac:chgData name="yejun kim" userId="89e69cac539232cc" providerId="LiveId" clId="{A78C3929-85AE-46E1-90E7-684554E02C6A}" dt="2024-01-30T09:25:34.884" v="10374" actId="478"/>
          <ac:picMkLst>
            <pc:docMk/>
            <pc:sldMk cId="1693654648" sldId="294"/>
            <ac:picMk id="12" creationId="{D99C3E9F-4587-6EA1-48D2-4128BFE73384}"/>
          </ac:picMkLst>
        </pc:picChg>
      </pc:sldChg>
      <pc:sldChg chg="addSp delSp modSp add mod">
        <pc:chgData name="yejun kim" userId="89e69cac539232cc" providerId="LiveId" clId="{A78C3929-85AE-46E1-90E7-684554E02C6A}" dt="2024-01-30T10:25:50.360" v="12282" actId="1076"/>
        <pc:sldMkLst>
          <pc:docMk/>
          <pc:sldMk cId="1708352801" sldId="295"/>
        </pc:sldMkLst>
        <pc:spChg chg="mod">
          <ac:chgData name="yejun kim" userId="89e69cac539232cc" providerId="LiveId" clId="{A78C3929-85AE-46E1-90E7-684554E02C6A}" dt="2024-01-30T09:41:10.562" v="10604" actId="20577"/>
          <ac:spMkLst>
            <pc:docMk/>
            <pc:sldMk cId="1708352801" sldId="295"/>
            <ac:spMk id="6" creationId="{C7394749-1492-9A41-1CDE-0E34C8985905}"/>
          </ac:spMkLst>
        </pc:spChg>
        <pc:spChg chg="add mod">
          <ac:chgData name="yejun kim" userId="89e69cac539232cc" providerId="LiveId" clId="{A78C3929-85AE-46E1-90E7-684554E02C6A}" dt="2024-01-30T10:23:33.753" v="12147" actId="1076"/>
          <ac:spMkLst>
            <pc:docMk/>
            <pc:sldMk cId="1708352801" sldId="295"/>
            <ac:spMk id="12" creationId="{A426E1F6-1358-82DE-CE7C-BB1883559EC8}"/>
          </ac:spMkLst>
        </pc:spChg>
        <pc:spChg chg="add mod">
          <ac:chgData name="yejun kim" userId="89e69cac539232cc" providerId="LiveId" clId="{A78C3929-85AE-46E1-90E7-684554E02C6A}" dt="2024-01-30T10:25:50.360" v="12282" actId="1076"/>
          <ac:spMkLst>
            <pc:docMk/>
            <pc:sldMk cId="1708352801" sldId="295"/>
            <ac:spMk id="15" creationId="{D1528A56-88AA-AA7E-4104-FB2BC3E4FF8D}"/>
          </ac:spMkLst>
        </pc:spChg>
        <pc:graphicFrameChg chg="del">
          <ac:chgData name="yejun kim" userId="89e69cac539232cc" providerId="LiveId" clId="{A78C3929-85AE-46E1-90E7-684554E02C6A}" dt="2024-01-30T09:29:50.732" v="10549" actId="478"/>
          <ac:graphicFrameMkLst>
            <pc:docMk/>
            <pc:sldMk cId="1708352801" sldId="295"/>
            <ac:graphicFrameMk id="2" creationId="{430FACA4-46BA-FBF0-B472-AF539A871AE2}"/>
          </ac:graphicFrameMkLst>
        </pc:graphicFrameChg>
        <pc:picChg chg="del">
          <ac:chgData name="yejun kim" userId="89e69cac539232cc" providerId="LiveId" clId="{A78C3929-85AE-46E1-90E7-684554E02C6A}" dt="2024-01-30T09:29:48.382" v="10544" actId="478"/>
          <ac:picMkLst>
            <pc:docMk/>
            <pc:sldMk cId="1708352801" sldId="295"/>
            <ac:picMk id="3" creationId="{ABFD2774-DB95-3ABB-98DD-89DB09492034}"/>
          </ac:picMkLst>
        </pc:picChg>
        <pc:picChg chg="del">
          <ac:chgData name="yejun kim" userId="89e69cac539232cc" providerId="LiveId" clId="{A78C3929-85AE-46E1-90E7-684554E02C6A}" dt="2024-01-30T09:29:49.545" v="10546" actId="478"/>
          <ac:picMkLst>
            <pc:docMk/>
            <pc:sldMk cId="1708352801" sldId="295"/>
            <ac:picMk id="7" creationId="{56C7DD66-B1F3-8BBC-F780-31FB8453073E}"/>
          </ac:picMkLst>
        </pc:picChg>
        <pc:picChg chg="del">
          <ac:chgData name="yejun kim" userId="89e69cac539232cc" providerId="LiveId" clId="{A78C3929-85AE-46E1-90E7-684554E02C6A}" dt="2024-01-30T09:29:49.251" v="10545" actId="478"/>
          <ac:picMkLst>
            <pc:docMk/>
            <pc:sldMk cId="1708352801" sldId="295"/>
            <ac:picMk id="8" creationId="{DEA29883-EF92-8720-D83E-27110CD229AC}"/>
          </ac:picMkLst>
        </pc:picChg>
        <pc:picChg chg="del mod">
          <ac:chgData name="yejun kim" userId="89e69cac539232cc" providerId="LiveId" clId="{A78C3929-85AE-46E1-90E7-684554E02C6A}" dt="2024-01-30T09:29:49.880" v="10548" actId="478"/>
          <ac:picMkLst>
            <pc:docMk/>
            <pc:sldMk cId="1708352801" sldId="295"/>
            <ac:picMk id="9" creationId="{D09E76A2-396C-CFA4-E92B-06191AFA4D94}"/>
          </ac:picMkLst>
        </pc:picChg>
        <pc:picChg chg="add del mod">
          <ac:chgData name="yejun kim" userId="89e69cac539232cc" providerId="LiveId" clId="{A78C3929-85AE-46E1-90E7-684554E02C6A}" dt="2024-01-30T09:45:38.740" v="10615" actId="478"/>
          <ac:picMkLst>
            <pc:docMk/>
            <pc:sldMk cId="1708352801" sldId="295"/>
            <ac:picMk id="10" creationId="{9149D67D-6ECF-3DF5-020A-8001D993E589}"/>
          </ac:picMkLst>
        </pc:picChg>
        <pc:picChg chg="add mod">
          <ac:chgData name="yejun kim" userId="89e69cac539232cc" providerId="LiveId" clId="{A78C3929-85AE-46E1-90E7-684554E02C6A}" dt="2024-01-30T10:23:33.753" v="12147" actId="1076"/>
          <ac:picMkLst>
            <pc:docMk/>
            <pc:sldMk cId="1708352801" sldId="295"/>
            <ac:picMk id="11" creationId="{5D93A7CD-DFB4-9323-AA9C-59A2484B08F8}"/>
          </ac:picMkLst>
        </pc:picChg>
        <pc:picChg chg="add mod modCrop">
          <ac:chgData name="yejun kim" userId="89e69cac539232cc" providerId="LiveId" clId="{A78C3929-85AE-46E1-90E7-684554E02C6A}" dt="2024-01-30T10:24:08.801" v="12153" actId="1076"/>
          <ac:picMkLst>
            <pc:docMk/>
            <pc:sldMk cId="1708352801" sldId="295"/>
            <ac:picMk id="14" creationId="{A55816DC-E13E-3163-A644-A7B443A91163}"/>
          </ac:picMkLst>
        </pc:picChg>
      </pc:sldChg>
      <pc:sldChg chg="addSp modSp add mod">
        <pc:chgData name="yejun kim" userId="89e69cac539232cc" providerId="LiveId" clId="{A78C3929-85AE-46E1-90E7-684554E02C6A}" dt="2024-01-30T09:52:26.683" v="10959" actId="1076"/>
        <pc:sldMkLst>
          <pc:docMk/>
          <pc:sldMk cId="2682192773" sldId="296"/>
        </pc:sldMkLst>
        <pc:spChg chg="add mod">
          <ac:chgData name="yejun kim" userId="89e69cac539232cc" providerId="LiveId" clId="{A78C3929-85AE-46E1-90E7-684554E02C6A}" dt="2024-01-30T09:49:51.163" v="10835" actId="20577"/>
          <ac:spMkLst>
            <pc:docMk/>
            <pc:sldMk cId="2682192773" sldId="296"/>
            <ac:spMk id="2" creationId="{9D4F9574-0EA2-84A0-0FC4-74A6E20F8580}"/>
          </ac:spMkLst>
        </pc:spChg>
        <pc:spChg chg="add mod">
          <ac:chgData name="yejun kim" userId="89e69cac539232cc" providerId="LiveId" clId="{A78C3929-85AE-46E1-90E7-684554E02C6A}" dt="2024-01-30T09:51:50.562" v="10937" actId="20577"/>
          <ac:spMkLst>
            <pc:docMk/>
            <pc:sldMk cId="2682192773" sldId="296"/>
            <ac:spMk id="3" creationId="{EE1909E0-A22B-2B06-0052-035C8A41C5CF}"/>
          </ac:spMkLst>
        </pc:spChg>
        <pc:spChg chg="mod">
          <ac:chgData name="yejun kim" userId="89e69cac539232cc" providerId="LiveId" clId="{A78C3929-85AE-46E1-90E7-684554E02C6A}" dt="2024-01-30T09:46:28.394" v="10680" actId="20577"/>
          <ac:spMkLst>
            <pc:docMk/>
            <pc:sldMk cId="2682192773" sldId="296"/>
            <ac:spMk id="6" creationId="{C7394749-1492-9A41-1CDE-0E34C8985905}"/>
          </ac:spMkLst>
        </pc:spChg>
        <pc:spChg chg="add mod">
          <ac:chgData name="yejun kim" userId="89e69cac539232cc" providerId="LiveId" clId="{A78C3929-85AE-46E1-90E7-684554E02C6A}" dt="2024-01-30T09:52:26.683" v="10959" actId="1076"/>
          <ac:spMkLst>
            <pc:docMk/>
            <pc:sldMk cId="2682192773" sldId="296"/>
            <ac:spMk id="8" creationId="{AD2095D4-0950-8ABC-AFA0-9E01A2028151}"/>
          </ac:spMkLst>
        </pc:spChg>
        <pc:picChg chg="add mod">
          <ac:chgData name="yejun kim" userId="89e69cac539232cc" providerId="LiveId" clId="{A78C3929-85AE-46E1-90E7-684554E02C6A}" dt="2024-01-30T09:51:58.972" v="10942" actId="1076"/>
          <ac:picMkLst>
            <pc:docMk/>
            <pc:sldMk cId="2682192773" sldId="296"/>
            <ac:picMk id="7" creationId="{86E696CE-01AA-5EEF-2256-DBD5C7B130C9}"/>
          </ac:picMkLst>
        </pc:picChg>
      </pc:sldChg>
      <pc:sldChg chg="addSp delSp modSp add mod">
        <pc:chgData name="yejun kim" userId="89e69cac539232cc" providerId="LiveId" clId="{A78C3929-85AE-46E1-90E7-684554E02C6A}" dt="2024-01-30T09:57:59.621" v="11289" actId="20577"/>
        <pc:sldMkLst>
          <pc:docMk/>
          <pc:sldMk cId="638309002" sldId="297"/>
        </pc:sldMkLst>
        <pc:spChg chg="del">
          <ac:chgData name="yejun kim" userId="89e69cac539232cc" providerId="LiveId" clId="{A78C3929-85AE-46E1-90E7-684554E02C6A}" dt="2024-01-30T09:52:34.596" v="10961" actId="478"/>
          <ac:spMkLst>
            <pc:docMk/>
            <pc:sldMk cId="638309002" sldId="297"/>
            <ac:spMk id="2" creationId="{9D4F9574-0EA2-84A0-0FC4-74A6E20F8580}"/>
          </ac:spMkLst>
        </pc:spChg>
        <pc:spChg chg="del">
          <ac:chgData name="yejun kim" userId="89e69cac539232cc" providerId="LiveId" clId="{A78C3929-85AE-46E1-90E7-684554E02C6A}" dt="2024-01-30T09:52:36.593" v="10963" actId="478"/>
          <ac:spMkLst>
            <pc:docMk/>
            <pc:sldMk cId="638309002" sldId="297"/>
            <ac:spMk id="3" creationId="{EE1909E0-A22B-2B06-0052-035C8A41C5CF}"/>
          </ac:spMkLst>
        </pc:spChg>
        <pc:spChg chg="add mod">
          <ac:chgData name="yejun kim" userId="89e69cac539232cc" providerId="LiveId" clId="{A78C3929-85AE-46E1-90E7-684554E02C6A}" dt="2024-01-30T09:54:52.538" v="11127" actId="14100"/>
          <ac:spMkLst>
            <pc:docMk/>
            <pc:sldMk cId="638309002" sldId="297"/>
            <ac:spMk id="5" creationId="{EA1C40D3-B30A-9760-BB66-CC769CC119FD}"/>
          </ac:spMkLst>
        </pc:spChg>
        <pc:spChg chg="del">
          <ac:chgData name="yejun kim" userId="89e69cac539232cc" providerId="LiveId" clId="{A78C3929-85AE-46E1-90E7-684554E02C6A}" dt="2024-01-30T09:57:38.954" v="11282" actId="478"/>
          <ac:spMkLst>
            <pc:docMk/>
            <pc:sldMk cId="638309002" sldId="297"/>
            <ac:spMk id="8" creationId="{AD2095D4-0950-8ABC-AFA0-9E01A2028151}"/>
          </ac:spMkLst>
        </pc:spChg>
        <pc:spChg chg="add mod">
          <ac:chgData name="yejun kim" userId="89e69cac539232cc" providerId="LiveId" clId="{A78C3929-85AE-46E1-90E7-684554E02C6A}" dt="2024-01-30T09:57:59.621" v="11289" actId="20577"/>
          <ac:spMkLst>
            <pc:docMk/>
            <pc:sldMk cId="638309002" sldId="297"/>
            <ac:spMk id="9" creationId="{4BD9DCE6-B3B7-F089-9BCA-B7F605B70166}"/>
          </ac:spMkLst>
        </pc:spChg>
        <pc:picChg chg="del">
          <ac:chgData name="yejun kim" userId="89e69cac539232cc" providerId="LiveId" clId="{A78C3929-85AE-46E1-90E7-684554E02C6A}" dt="2024-01-30T09:52:35.535" v="10962" actId="478"/>
          <ac:picMkLst>
            <pc:docMk/>
            <pc:sldMk cId="638309002" sldId="297"/>
            <ac:picMk id="7" creationId="{86E696CE-01AA-5EEF-2256-DBD5C7B130C9}"/>
          </ac:picMkLst>
        </pc:picChg>
      </pc:sldChg>
      <pc:sldChg chg="addSp delSp modSp add mod">
        <pc:chgData name="yejun kim" userId="89e69cac539232cc" providerId="LiveId" clId="{A78C3929-85AE-46E1-90E7-684554E02C6A}" dt="2024-01-30T10:08:17.882" v="11990" actId="1582"/>
        <pc:sldMkLst>
          <pc:docMk/>
          <pc:sldMk cId="4156002244" sldId="298"/>
        </pc:sldMkLst>
        <pc:spChg chg="add mod">
          <ac:chgData name="yejun kim" userId="89e69cac539232cc" providerId="LiveId" clId="{A78C3929-85AE-46E1-90E7-684554E02C6A}" dt="2024-01-30T10:02:35.027" v="11510" actId="1076"/>
          <ac:spMkLst>
            <pc:docMk/>
            <pc:sldMk cId="4156002244" sldId="298"/>
            <ac:spMk id="2" creationId="{EA9EDBB4-84DE-11E8-6724-91063BF00604}"/>
          </ac:spMkLst>
        </pc:spChg>
        <pc:spChg chg="add mod">
          <ac:chgData name="yejun kim" userId="89e69cac539232cc" providerId="LiveId" clId="{A78C3929-85AE-46E1-90E7-684554E02C6A}" dt="2024-01-30T10:07:29.096" v="11976" actId="1076"/>
          <ac:spMkLst>
            <pc:docMk/>
            <pc:sldMk cId="4156002244" sldId="298"/>
            <ac:spMk id="3" creationId="{B3DD0186-1C75-F99C-19AC-C3781E16BEF4}"/>
          </ac:spMkLst>
        </pc:spChg>
        <pc:spChg chg="del">
          <ac:chgData name="yejun kim" userId="89e69cac539232cc" providerId="LiveId" clId="{A78C3929-85AE-46E1-90E7-684554E02C6A}" dt="2024-01-30T09:58:44.538" v="11307" actId="478"/>
          <ac:spMkLst>
            <pc:docMk/>
            <pc:sldMk cId="4156002244" sldId="298"/>
            <ac:spMk id="5" creationId="{EA1C40D3-B30A-9760-BB66-CC769CC119FD}"/>
          </ac:spMkLst>
        </pc:spChg>
        <pc:spChg chg="del mod">
          <ac:chgData name="yejun kim" userId="89e69cac539232cc" providerId="LiveId" clId="{A78C3929-85AE-46E1-90E7-684554E02C6A}" dt="2024-01-30T10:02:32.521" v="11509" actId="478"/>
          <ac:spMkLst>
            <pc:docMk/>
            <pc:sldMk cId="4156002244" sldId="298"/>
            <ac:spMk id="9" creationId="{4BD9DCE6-B3B7-F089-9BCA-B7F605B70166}"/>
          </ac:spMkLst>
        </pc:spChg>
        <pc:spChg chg="add mod">
          <ac:chgData name="yejun kim" userId="89e69cac539232cc" providerId="LiveId" clId="{A78C3929-85AE-46E1-90E7-684554E02C6A}" dt="2024-01-30T10:08:17.882" v="11990" actId="1582"/>
          <ac:spMkLst>
            <pc:docMk/>
            <pc:sldMk cId="4156002244" sldId="298"/>
            <ac:spMk id="10" creationId="{2C0849E7-BF45-1685-B0A0-E517E87BCC8E}"/>
          </ac:spMkLst>
        </pc:spChg>
        <pc:picChg chg="add mod modCrop">
          <ac:chgData name="yejun kim" userId="89e69cac539232cc" providerId="LiveId" clId="{A78C3929-85AE-46E1-90E7-684554E02C6A}" dt="2024-01-30T10:08:02.241" v="11986" actId="1076"/>
          <ac:picMkLst>
            <pc:docMk/>
            <pc:sldMk cId="4156002244" sldId="298"/>
            <ac:picMk id="8" creationId="{C9053261-7FD7-4888-D855-4091681AF3C2}"/>
          </ac:picMkLst>
        </pc:picChg>
      </pc:sldChg>
      <pc:sldChg chg="addSp delSp modSp add mod">
        <pc:chgData name="yejun kim" userId="89e69cac539232cc" providerId="LiveId" clId="{A78C3929-85AE-46E1-90E7-684554E02C6A}" dt="2024-01-30T10:03:49.834" v="11703" actId="12"/>
        <pc:sldMkLst>
          <pc:docMk/>
          <pc:sldMk cId="4278610381" sldId="299"/>
        </pc:sldMkLst>
        <pc:spChg chg="del">
          <ac:chgData name="yejun kim" userId="89e69cac539232cc" providerId="LiveId" clId="{A78C3929-85AE-46E1-90E7-684554E02C6A}" dt="2024-01-30T10:00:16.573" v="11379" actId="478"/>
          <ac:spMkLst>
            <pc:docMk/>
            <pc:sldMk cId="4278610381" sldId="299"/>
            <ac:spMk id="2" creationId="{EA9EDBB4-84DE-11E8-6724-91063BF00604}"/>
          </ac:spMkLst>
        </pc:spChg>
        <pc:spChg chg="add mod">
          <ac:chgData name="yejun kim" userId="89e69cac539232cc" providerId="LiveId" clId="{A78C3929-85AE-46E1-90E7-684554E02C6A}" dt="2024-01-30T10:02:39.945" v="11512" actId="1076"/>
          <ac:spMkLst>
            <pc:docMk/>
            <pc:sldMk cId="4278610381" sldId="299"/>
            <ac:spMk id="3" creationId="{598F9E82-7BB3-1510-FB9B-5CFF61E95AB7}"/>
          </ac:spMkLst>
        </pc:spChg>
        <pc:spChg chg="add mod">
          <ac:chgData name="yejun kim" userId="89e69cac539232cc" providerId="LiveId" clId="{A78C3929-85AE-46E1-90E7-684554E02C6A}" dt="2024-01-30T10:03:49.834" v="11703" actId="12"/>
          <ac:spMkLst>
            <pc:docMk/>
            <pc:sldMk cId="4278610381" sldId="299"/>
            <ac:spMk id="5" creationId="{57593C84-5259-4DD0-B992-B2ABC1EE3F54}"/>
          </ac:spMkLst>
        </pc:spChg>
        <pc:spChg chg="mod">
          <ac:chgData name="yejun kim" userId="89e69cac539232cc" providerId="LiveId" clId="{A78C3929-85AE-46E1-90E7-684554E02C6A}" dt="2024-01-30T10:00:54.400" v="11469" actId="113"/>
          <ac:spMkLst>
            <pc:docMk/>
            <pc:sldMk cId="4278610381" sldId="299"/>
            <ac:spMk id="9" creationId="{4BD9DCE6-B3B7-F089-9BCA-B7F605B70166}"/>
          </ac:spMkLst>
        </pc:spChg>
      </pc:sldChg>
      <pc:sldChg chg="addSp modSp add mod">
        <pc:chgData name="yejun kim" userId="89e69cac539232cc" providerId="LiveId" clId="{A78C3929-85AE-46E1-90E7-684554E02C6A}" dt="2024-01-30T10:09:12.888" v="12057" actId="20577"/>
        <pc:sldMkLst>
          <pc:docMk/>
          <pc:sldMk cId="400216482" sldId="300"/>
        </pc:sldMkLst>
        <pc:spChg chg="add mod">
          <ac:chgData name="yejun kim" userId="89e69cac539232cc" providerId="LiveId" clId="{A78C3929-85AE-46E1-90E7-684554E02C6A}" dt="2024-01-30T10:04:14.601" v="11757" actId="20577"/>
          <ac:spMkLst>
            <pc:docMk/>
            <pc:sldMk cId="400216482" sldId="300"/>
            <ac:spMk id="5" creationId="{444F74A2-5A05-2740-4C04-E8BF534EA258}"/>
          </ac:spMkLst>
        </pc:spChg>
        <pc:spChg chg="mod">
          <ac:chgData name="yejun kim" userId="89e69cac539232cc" providerId="LiveId" clId="{A78C3929-85AE-46E1-90E7-684554E02C6A}" dt="2024-01-30T10:01:39.710" v="11496" actId="113"/>
          <ac:spMkLst>
            <pc:docMk/>
            <pc:sldMk cId="400216482" sldId="300"/>
            <ac:spMk id="9" creationId="{4BD9DCE6-B3B7-F089-9BCA-B7F605B70166}"/>
          </ac:spMkLst>
        </pc:spChg>
        <pc:spChg chg="add mod">
          <ac:chgData name="yejun kim" userId="89e69cac539232cc" providerId="LiveId" clId="{A78C3929-85AE-46E1-90E7-684554E02C6A}" dt="2024-01-30T10:04:52.132" v="11765" actId="1582"/>
          <ac:spMkLst>
            <pc:docMk/>
            <pc:sldMk cId="400216482" sldId="300"/>
            <ac:spMk id="10" creationId="{40C38EA0-8EE0-842A-3E3B-EB4CED6D057F}"/>
          </ac:spMkLst>
        </pc:spChg>
        <pc:spChg chg="add mod">
          <ac:chgData name="yejun kim" userId="89e69cac539232cc" providerId="LiveId" clId="{A78C3929-85AE-46E1-90E7-684554E02C6A}" dt="2024-01-30T10:05:33.893" v="11857" actId="113"/>
          <ac:spMkLst>
            <pc:docMk/>
            <pc:sldMk cId="400216482" sldId="300"/>
            <ac:spMk id="11" creationId="{6F446A73-46A2-57E8-58BD-448F1395F2E2}"/>
          </ac:spMkLst>
        </pc:spChg>
        <pc:spChg chg="add mod">
          <ac:chgData name="yejun kim" userId="89e69cac539232cc" providerId="LiveId" clId="{A78C3929-85AE-46E1-90E7-684554E02C6A}" dt="2024-01-30T10:06:26.719" v="11865" actId="208"/>
          <ac:spMkLst>
            <pc:docMk/>
            <pc:sldMk cId="400216482" sldId="300"/>
            <ac:spMk id="14" creationId="{C9EEC5F5-1764-2C1F-6782-B9E7CD54CBF3}"/>
          </ac:spMkLst>
        </pc:spChg>
        <pc:spChg chg="add mod">
          <ac:chgData name="yejun kim" userId="89e69cac539232cc" providerId="LiveId" clId="{A78C3929-85AE-46E1-90E7-684554E02C6A}" dt="2024-01-30T10:09:12.888" v="12057" actId="20577"/>
          <ac:spMkLst>
            <pc:docMk/>
            <pc:sldMk cId="400216482" sldId="300"/>
            <ac:spMk id="15" creationId="{49739FC6-52C6-DAFC-FB90-A6DE5A9699E2}"/>
          </ac:spMkLst>
        </pc:spChg>
        <pc:picChg chg="add mod">
          <ac:chgData name="yejun kim" userId="89e69cac539232cc" providerId="LiveId" clId="{A78C3929-85AE-46E1-90E7-684554E02C6A}" dt="2024-01-30T10:01:56.132" v="11499" actId="1076"/>
          <ac:picMkLst>
            <pc:docMk/>
            <pc:sldMk cId="400216482" sldId="300"/>
            <ac:picMk id="3" creationId="{086BAE02-ECA2-3FBD-9865-5EA11B0782E4}"/>
          </ac:picMkLst>
        </pc:picChg>
        <pc:picChg chg="add mod">
          <ac:chgData name="yejun kim" userId="89e69cac539232cc" providerId="LiveId" clId="{A78C3929-85AE-46E1-90E7-684554E02C6A}" dt="2024-01-30T10:04:32.566" v="11760" actId="1076"/>
          <ac:picMkLst>
            <pc:docMk/>
            <pc:sldMk cId="400216482" sldId="300"/>
            <ac:picMk id="8" creationId="{00944A47-1BBC-F481-F5E1-EB65FEC2441E}"/>
          </ac:picMkLst>
        </pc:picChg>
        <pc:picChg chg="add mod">
          <ac:chgData name="yejun kim" userId="89e69cac539232cc" providerId="LiveId" clId="{A78C3929-85AE-46E1-90E7-684554E02C6A}" dt="2024-01-30T10:06:12.332" v="11861" actId="1076"/>
          <ac:picMkLst>
            <pc:docMk/>
            <pc:sldMk cId="400216482" sldId="300"/>
            <ac:picMk id="13" creationId="{1F381F18-7300-61A8-AC16-FDC4D29D5825}"/>
          </ac:picMkLst>
        </pc:picChg>
      </pc:sldChg>
      <pc:sldChg chg="delSp modSp add mod">
        <pc:chgData name="yejun kim" userId="89e69cac539232cc" providerId="LiveId" clId="{A78C3929-85AE-46E1-90E7-684554E02C6A}" dt="2024-01-30T10:10:35.691" v="12108" actId="122"/>
        <pc:sldMkLst>
          <pc:docMk/>
          <pc:sldMk cId="3098127670" sldId="301"/>
        </pc:sldMkLst>
        <pc:spChg chg="del">
          <ac:chgData name="yejun kim" userId="89e69cac539232cc" providerId="LiveId" clId="{A78C3929-85AE-46E1-90E7-684554E02C6A}" dt="2024-01-30T10:10:02.202" v="12062" actId="478"/>
          <ac:spMkLst>
            <pc:docMk/>
            <pc:sldMk cId="3098127670" sldId="301"/>
            <ac:spMk id="5" creationId="{444F74A2-5A05-2740-4C04-E8BF534EA258}"/>
          </ac:spMkLst>
        </pc:spChg>
        <pc:spChg chg="mod">
          <ac:chgData name="yejun kim" userId="89e69cac539232cc" providerId="LiveId" clId="{A78C3929-85AE-46E1-90E7-684554E02C6A}" dt="2024-01-30T10:10:35.691" v="12108" actId="122"/>
          <ac:spMkLst>
            <pc:docMk/>
            <pc:sldMk cId="3098127670" sldId="301"/>
            <ac:spMk id="6" creationId="{C7394749-1492-9A41-1CDE-0E34C8985905}"/>
          </ac:spMkLst>
        </pc:spChg>
        <pc:spChg chg="del">
          <ac:chgData name="yejun kim" userId="89e69cac539232cc" providerId="LiveId" clId="{A78C3929-85AE-46E1-90E7-684554E02C6A}" dt="2024-01-30T10:10:03.043" v="12064" actId="478"/>
          <ac:spMkLst>
            <pc:docMk/>
            <pc:sldMk cId="3098127670" sldId="301"/>
            <ac:spMk id="9" creationId="{4BD9DCE6-B3B7-F089-9BCA-B7F605B70166}"/>
          </ac:spMkLst>
        </pc:spChg>
        <pc:spChg chg="del">
          <ac:chgData name="yejun kim" userId="89e69cac539232cc" providerId="LiveId" clId="{A78C3929-85AE-46E1-90E7-684554E02C6A}" dt="2024-01-30T10:10:05.567" v="12067" actId="478"/>
          <ac:spMkLst>
            <pc:docMk/>
            <pc:sldMk cId="3098127670" sldId="301"/>
            <ac:spMk id="10" creationId="{40C38EA0-8EE0-842A-3E3B-EB4CED6D057F}"/>
          </ac:spMkLst>
        </pc:spChg>
        <pc:spChg chg="del">
          <ac:chgData name="yejun kim" userId="89e69cac539232cc" providerId="LiveId" clId="{A78C3929-85AE-46E1-90E7-684554E02C6A}" dt="2024-01-30T10:10:01.271" v="12061" actId="478"/>
          <ac:spMkLst>
            <pc:docMk/>
            <pc:sldMk cId="3098127670" sldId="301"/>
            <ac:spMk id="11" creationId="{6F446A73-46A2-57E8-58BD-448F1395F2E2}"/>
          </ac:spMkLst>
        </pc:spChg>
        <pc:spChg chg="del">
          <ac:chgData name="yejun kim" userId="89e69cac539232cc" providerId="LiveId" clId="{A78C3929-85AE-46E1-90E7-684554E02C6A}" dt="2024-01-30T10:10:04.407" v="12066" actId="478"/>
          <ac:spMkLst>
            <pc:docMk/>
            <pc:sldMk cId="3098127670" sldId="301"/>
            <ac:spMk id="14" creationId="{C9EEC5F5-1764-2C1F-6782-B9E7CD54CBF3}"/>
          </ac:spMkLst>
        </pc:spChg>
        <pc:spChg chg="del">
          <ac:chgData name="yejun kim" userId="89e69cac539232cc" providerId="LiveId" clId="{A78C3929-85AE-46E1-90E7-684554E02C6A}" dt="2024-01-30T10:09:59.972" v="12059" actId="478"/>
          <ac:spMkLst>
            <pc:docMk/>
            <pc:sldMk cId="3098127670" sldId="301"/>
            <ac:spMk id="15" creationId="{49739FC6-52C6-DAFC-FB90-A6DE5A9699E2}"/>
          </ac:spMkLst>
        </pc:spChg>
        <pc:picChg chg="del">
          <ac:chgData name="yejun kim" userId="89e69cac539232cc" providerId="LiveId" clId="{A78C3929-85AE-46E1-90E7-684554E02C6A}" dt="2024-01-30T10:10:03.666" v="12065" actId="478"/>
          <ac:picMkLst>
            <pc:docMk/>
            <pc:sldMk cId="3098127670" sldId="301"/>
            <ac:picMk id="3" creationId="{086BAE02-ECA2-3FBD-9865-5EA11B0782E4}"/>
          </ac:picMkLst>
        </pc:picChg>
        <pc:picChg chg="del">
          <ac:chgData name="yejun kim" userId="89e69cac539232cc" providerId="LiveId" clId="{A78C3929-85AE-46E1-90E7-684554E02C6A}" dt="2024-01-30T10:10:02.535" v="12063" actId="478"/>
          <ac:picMkLst>
            <pc:docMk/>
            <pc:sldMk cId="3098127670" sldId="301"/>
            <ac:picMk id="8" creationId="{00944A47-1BBC-F481-F5E1-EB65FEC2441E}"/>
          </ac:picMkLst>
        </pc:picChg>
        <pc:picChg chg="del">
          <ac:chgData name="yejun kim" userId="89e69cac539232cc" providerId="LiveId" clId="{A78C3929-85AE-46E1-90E7-684554E02C6A}" dt="2024-01-30T10:10:00.401" v="12060" actId="478"/>
          <ac:picMkLst>
            <pc:docMk/>
            <pc:sldMk cId="3098127670" sldId="301"/>
            <ac:picMk id="13" creationId="{1F381F18-7300-61A8-AC16-FDC4D29D5825}"/>
          </ac:picMkLst>
        </pc:picChg>
      </pc:sldChg>
      <pc:sldChg chg="addSp delSp modSp add mod">
        <pc:chgData name="yejun kim" userId="89e69cac539232cc" providerId="LiveId" clId="{A78C3929-85AE-46E1-90E7-684554E02C6A}" dt="2024-01-30T10:30:42.175" v="12446" actId="404"/>
        <pc:sldMkLst>
          <pc:docMk/>
          <pc:sldMk cId="4124696636" sldId="302"/>
        </pc:sldMkLst>
        <pc:spChg chg="add mod">
          <ac:chgData name="yejun kim" userId="89e69cac539232cc" providerId="LiveId" clId="{A78C3929-85AE-46E1-90E7-684554E02C6A}" dt="2024-01-30T10:30:42.175" v="12446" actId="404"/>
          <ac:spMkLst>
            <pc:docMk/>
            <pc:sldMk cId="4124696636" sldId="302"/>
            <ac:spMk id="2" creationId="{7DC74059-48B2-27FB-7C24-D962893CDD3C}"/>
          </ac:spMkLst>
        </pc:spChg>
        <pc:spChg chg="mod">
          <ac:chgData name="yejun kim" userId="89e69cac539232cc" providerId="LiveId" clId="{A78C3929-85AE-46E1-90E7-684554E02C6A}" dt="2024-01-30T10:26:04.227" v="12287" actId="20577"/>
          <ac:spMkLst>
            <pc:docMk/>
            <pc:sldMk cId="4124696636" sldId="302"/>
            <ac:spMk id="6" creationId="{C7394749-1492-9A41-1CDE-0E34C8985905}"/>
          </ac:spMkLst>
        </pc:spChg>
        <pc:spChg chg="add mod">
          <ac:chgData name="yejun kim" userId="89e69cac539232cc" providerId="LiveId" clId="{A78C3929-85AE-46E1-90E7-684554E02C6A}" dt="2024-01-30T10:27:37.030" v="12335" actId="1076"/>
          <ac:spMkLst>
            <pc:docMk/>
            <pc:sldMk cId="4124696636" sldId="302"/>
            <ac:spMk id="7" creationId="{451E0593-F96D-ABCE-16AD-3D9570FEBA78}"/>
          </ac:spMkLst>
        </pc:spChg>
        <pc:spChg chg="add mod">
          <ac:chgData name="yejun kim" userId="89e69cac539232cc" providerId="LiveId" clId="{A78C3929-85AE-46E1-90E7-684554E02C6A}" dt="2024-01-30T10:28:59.435" v="12396" actId="20577"/>
          <ac:spMkLst>
            <pc:docMk/>
            <pc:sldMk cId="4124696636" sldId="302"/>
            <ac:spMk id="8" creationId="{E6770B24-CBAF-4F8E-D227-4FEB891FAD48}"/>
          </ac:spMkLst>
        </pc:spChg>
        <pc:spChg chg="del">
          <ac:chgData name="yejun kim" userId="89e69cac539232cc" providerId="LiveId" clId="{A78C3929-85AE-46E1-90E7-684554E02C6A}" dt="2024-01-30T10:26:50.977" v="12291" actId="478"/>
          <ac:spMkLst>
            <pc:docMk/>
            <pc:sldMk cId="4124696636" sldId="302"/>
            <ac:spMk id="12" creationId="{A426E1F6-1358-82DE-CE7C-BB1883559EC8}"/>
          </ac:spMkLst>
        </pc:spChg>
        <pc:spChg chg="del">
          <ac:chgData name="yejun kim" userId="89e69cac539232cc" providerId="LiveId" clId="{A78C3929-85AE-46E1-90E7-684554E02C6A}" dt="2024-01-30T10:26:50.427" v="12290" actId="478"/>
          <ac:spMkLst>
            <pc:docMk/>
            <pc:sldMk cId="4124696636" sldId="302"/>
            <ac:spMk id="15" creationId="{D1528A56-88AA-AA7E-4104-FB2BC3E4FF8D}"/>
          </ac:spMkLst>
        </pc:spChg>
        <pc:picChg chg="add mod">
          <ac:chgData name="yejun kim" userId="89e69cac539232cc" providerId="LiveId" clId="{A78C3929-85AE-46E1-90E7-684554E02C6A}" dt="2024-01-30T10:27:38.421" v="12336" actId="1076"/>
          <ac:picMkLst>
            <pc:docMk/>
            <pc:sldMk cId="4124696636" sldId="302"/>
            <ac:picMk id="3" creationId="{A7B5435D-6F03-6C1D-C2E2-A5209FB030E3}"/>
          </ac:picMkLst>
        </pc:picChg>
        <pc:picChg chg="add mod">
          <ac:chgData name="yejun kim" userId="89e69cac539232cc" providerId="LiveId" clId="{A78C3929-85AE-46E1-90E7-684554E02C6A}" dt="2024-01-30T10:27:41.369" v="12338" actId="1076"/>
          <ac:picMkLst>
            <pc:docMk/>
            <pc:sldMk cId="4124696636" sldId="302"/>
            <ac:picMk id="5" creationId="{C38A0F5C-D7FF-72C4-E563-2A04FBBCBFA4}"/>
          </ac:picMkLst>
        </pc:picChg>
        <pc:picChg chg="del">
          <ac:chgData name="yejun kim" userId="89e69cac539232cc" providerId="LiveId" clId="{A78C3929-85AE-46E1-90E7-684554E02C6A}" dt="2024-01-30T10:26:48.834" v="12288" actId="478"/>
          <ac:picMkLst>
            <pc:docMk/>
            <pc:sldMk cId="4124696636" sldId="302"/>
            <ac:picMk id="11" creationId="{5D93A7CD-DFB4-9323-AA9C-59A2484B08F8}"/>
          </ac:picMkLst>
        </pc:picChg>
        <pc:picChg chg="del">
          <ac:chgData name="yejun kim" userId="89e69cac539232cc" providerId="LiveId" clId="{A78C3929-85AE-46E1-90E7-684554E02C6A}" dt="2024-01-30T10:26:49.336" v="12289" actId="478"/>
          <ac:picMkLst>
            <pc:docMk/>
            <pc:sldMk cId="4124696636" sldId="302"/>
            <ac:picMk id="14" creationId="{A55816DC-E13E-3163-A644-A7B443A91163}"/>
          </ac:picMkLst>
        </pc:picChg>
      </pc:sldChg>
      <pc:sldChg chg="addSp delSp modSp add mod">
        <pc:chgData name="yejun kim" userId="89e69cac539232cc" providerId="LiveId" clId="{A78C3929-85AE-46E1-90E7-684554E02C6A}" dt="2024-01-30T10:30:35.533" v="12442" actId="404"/>
        <pc:sldMkLst>
          <pc:docMk/>
          <pc:sldMk cId="1496991911" sldId="303"/>
        </pc:sldMkLst>
        <pc:spChg chg="mod">
          <ac:chgData name="yejun kim" userId="89e69cac539232cc" providerId="LiveId" clId="{A78C3929-85AE-46E1-90E7-684554E02C6A}" dt="2024-01-30T10:30:35.533" v="12442" actId="404"/>
          <ac:spMkLst>
            <pc:docMk/>
            <pc:sldMk cId="1496991911" sldId="303"/>
            <ac:spMk id="2" creationId="{7DC74059-48B2-27FB-7C24-D962893CDD3C}"/>
          </ac:spMkLst>
        </pc:spChg>
        <pc:spChg chg="del">
          <ac:chgData name="yejun kim" userId="89e69cac539232cc" providerId="LiveId" clId="{A78C3929-85AE-46E1-90E7-684554E02C6A}" dt="2024-01-30T10:29:31.719" v="12398" actId="478"/>
          <ac:spMkLst>
            <pc:docMk/>
            <pc:sldMk cId="1496991911" sldId="303"/>
            <ac:spMk id="7" creationId="{451E0593-F96D-ABCE-16AD-3D9570FEBA78}"/>
          </ac:spMkLst>
        </pc:spChg>
        <pc:spChg chg="del">
          <ac:chgData name="yejun kim" userId="89e69cac539232cc" providerId="LiveId" clId="{A78C3929-85AE-46E1-90E7-684554E02C6A}" dt="2024-01-30T10:30:12.462" v="12424" actId="478"/>
          <ac:spMkLst>
            <pc:docMk/>
            <pc:sldMk cId="1496991911" sldId="303"/>
            <ac:spMk id="8" creationId="{E6770B24-CBAF-4F8E-D227-4FEB891FAD48}"/>
          </ac:spMkLst>
        </pc:spChg>
        <pc:spChg chg="add mod">
          <ac:chgData name="yejun kim" userId="89e69cac539232cc" providerId="LiveId" clId="{A78C3929-85AE-46E1-90E7-684554E02C6A}" dt="2024-01-30T10:29:59.336" v="12423" actId="1582"/>
          <ac:spMkLst>
            <pc:docMk/>
            <pc:sldMk cId="1496991911" sldId="303"/>
            <ac:spMk id="10" creationId="{CF015CD1-D0CC-A488-83B7-DE9366C58C59}"/>
          </ac:spMkLst>
        </pc:spChg>
        <pc:spChg chg="add del mod">
          <ac:chgData name="yejun kim" userId="89e69cac539232cc" providerId="LiveId" clId="{A78C3929-85AE-46E1-90E7-684554E02C6A}" dt="2024-01-30T10:30:16.275" v="12426" actId="478"/>
          <ac:spMkLst>
            <pc:docMk/>
            <pc:sldMk cId="1496991911" sldId="303"/>
            <ac:spMk id="12" creationId="{4562E975-2568-B2F9-375D-9EA92EC09A83}"/>
          </ac:spMkLst>
        </pc:spChg>
        <pc:spChg chg="add mod">
          <ac:chgData name="yejun kim" userId="89e69cac539232cc" providerId="LiveId" clId="{A78C3929-85AE-46E1-90E7-684554E02C6A}" dt="2024-01-30T10:30:30.192" v="12438" actId="20577"/>
          <ac:spMkLst>
            <pc:docMk/>
            <pc:sldMk cId="1496991911" sldId="303"/>
            <ac:spMk id="13" creationId="{18EADEFC-2AE6-8184-DAC2-B48CADF4DD37}"/>
          </ac:spMkLst>
        </pc:spChg>
        <pc:picChg chg="del">
          <ac:chgData name="yejun kim" userId="89e69cac539232cc" providerId="LiveId" clId="{A78C3929-85AE-46E1-90E7-684554E02C6A}" dt="2024-01-30T10:29:31.719" v="12398" actId="478"/>
          <ac:picMkLst>
            <pc:docMk/>
            <pc:sldMk cId="1496991911" sldId="303"/>
            <ac:picMk id="3" creationId="{A7B5435D-6F03-6C1D-C2E2-A5209FB030E3}"/>
          </ac:picMkLst>
        </pc:picChg>
        <pc:picChg chg="del">
          <ac:chgData name="yejun kim" userId="89e69cac539232cc" providerId="LiveId" clId="{A78C3929-85AE-46E1-90E7-684554E02C6A}" dt="2024-01-30T10:29:31.719" v="12398" actId="478"/>
          <ac:picMkLst>
            <pc:docMk/>
            <pc:sldMk cId="1496991911" sldId="303"/>
            <ac:picMk id="5" creationId="{C38A0F5C-D7FF-72C4-E563-2A04FBBCBFA4}"/>
          </ac:picMkLst>
        </pc:picChg>
        <pc:picChg chg="add mod">
          <ac:chgData name="yejun kim" userId="89e69cac539232cc" providerId="LiveId" clId="{A78C3929-85AE-46E1-90E7-684554E02C6A}" dt="2024-01-30T10:29:46.719" v="12419" actId="1076"/>
          <ac:picMkLst>
            <pc:docMk/>
            <pc:sldMk cId="1496991911" sldId="303"/>
            <ac:picMk id="9" creationId="{7F3922D1-0A15-EDE6-B417-2704C74366C1}"/>
          </ac:picMkLst>
        </pc:picChg>
      </pc:sldChg>
      <pc:sldMasterChg chg="modSp mod modSldLayout">
        <pc:chgData name="yejun kim" userId="89e69cac539232cc" providerId="LiveId" clId="{A78C3929-85AE-46E1-90E7-684554E02C6A}" dt="2024-01-30T00:19:58.564" v="145" actId="1076"/>
        <pc:sldMasterMkLst>
          <pc:docMk/>
          <pc:sldMasterMk cId="348166983" sldId="2147483648"/>
        </pc:sldMasterMkLst>
        <pc:spChg chg="mod">
          <ac:chgData name="yejun kim" userId="89e69cac539232cc" providerId="LiveId" clId="{A78C3929-85AE-46E1-90E7-684554E02C6A}" dt="2024-01-30T00:19:58.564" v="145" actId="1076"/>
          <ac:spMkLst>
            <pc:docMk/>
            <pc:sldMasterMk cId="348166983" sldId="2147483648"/>
            <ac:spMk id="7" creationId="{4C117988-43EB-9A13-F10B-6007B59E4D9E}"/>
          </ac:spMkLst>
        </pc:spChg>
        <pc:sldLayoutChg chg="delSp modSp mod">
          <pc:chgData name="yejun kim" userId="89e69cac539232cc" providerId="LiveId" clId="{A78C3929-85AE-46E1-90E7-684554E02C6A}" dt="2024-01-30T00:19:52.276" v="143" actId="478"/>
          <pc:sldLayoutMkLst>
            <pc:docMk/>
            <pc:sldMasterMk cId="348166983" sldId="2147483648"/>
            <pc:sldLayoutMk cId="4231275598" sldId="2147483649"/>
          </pc:sldLayoutMkLst>
          <pc:spChg chg="del mod">
            <ac:chgData name="yejun kim" userId="89e69cac539232cc" providerId="LiveId" clId="{A78C3929-85AE-46E1-90E7-684554E02C6A}" dt="2024-01-30T00:19:52.276" v="143" actId="478"/>
            <ac:spMkLst>
              <pc:docMk/>
              <pc:sldMasterMk cId="348166983" sldId="2147483648"/>
              <pc:sldLayoutMk cId="4231275598" sldId="2147483649"/>
              <ac:spMk id="7" creationId="{8D1DBD2F-B14F-BE19-662E-F2309CCA2A29}"/>
            </ac:spMkLst>
          </pc:spChg>
        </pc:sldLayoutChg>
      </pc:sldMasterChg>
    </pc:docChg>
  </pc:docChgLst>
  <pc:docChgLst>
    <pc:chgData name="yejun kim" userId="89e69cac539232cc" providerId="LiveId" clId="{542A81CA-8B5D-4D78-A244-3C64931EA08A}"/>
    <pc:docChg chg="undo custSel modSld">
      <pc:chgData name="yejun kim" userId="89e69cac539232cc" providerId="LiveId" clId="{542A81CA-8B5D-4D78-A244-3C64931EA08A}" dt="2024-01-31T06:46:16.720" v="285" actId="207"/>
      <pc:docMkLst>
        <pc:docMk/>
      </pc:docMkLst>
      <pc:sldChg chg="modSp mod">
        <pc:chgData name="yejun kim" userId="89e69cac539232cc" providerId="LiveId" clId="{542A81CA-8B5D-4D78-A244-3C64931EA08A}" dt="2024-01-31T01:51:22.715" v="145" actId="20577"/>
        <pc:sldMkLst>
          <pc:docMk/>
          <pc:sldMk cId="2164960010" sldId="258"/>
        </pc:sldMkLst>
        <pc:spChg chg="mod">
          <ac:chgData name="yejun kim" userId="89e69cac539232cc" providerId="LiveId" clId="{542A81CA-8B5D-4D78-A244-3C64931EA08A}" dt="2024-01-31T01:51:22.715" v="145" actId="20577"/>
          <ac:spMkLst>
            <pc:docMk/>
            <pc:sldMk cId="2164960010" sldId="258"/>
            <ac:spMk id="3" creationId="{FB5D068B-BB16-6897-4466-12A25E8941A2}"/>
          </ac:spMkLst>
        </pc:spChg>
      </pc:sldChg>
      <pc:sldChg chg="addSp modSp mod">
        <pc:chgData name="yejun kim" userId="89e69cac539232cc" providerId="LiveId" clId="{542A81CA-8B5D-4D78-A244-3C64931EA08A}" dt="2024-01-31T01:52:50.896" v="150" actId="1076"/>
        <pc:sldMkLst>
          <pc:docMk/>
          <pc:sldMk cId="3438755226" sldId="259"/>
        </pc:sldMkLst>
        <pc:spChg chg="add mod">
          <ac:chgData name="yejun kim" userId="89e69cac539232cc" providerId="LiveId" clId="{542A81CA-8B5D-4D78-A244-3C64931EA08A}" dt="2024-01-31T01:52:42.934" v="147" actId="1076"/>
          <ac:spMkLst>
            <pc:docMk/>
            <pc:sldMk cId="3438755226" sldId="259"/>
            <ac:spMk id="3" creationId="{B3391A21-881A-DA7A-D9DE-E00BD790CE2A}"/>
          </ac:spMkLst>
        </pc:spChg>
        <pc:spChg chg="add mod">
          <ac:chgData name="yejun kim" userId="89e69cac539232cc" providerId="LiveId" clId="{542A81CA-8B5D-4D78-A244-3C64931EA08A}" dt="2024-01-31T01:26:45.230" v="129"/>
          <ac:spMkLst>
            <pc:docMk/>
            <pc:sldMk cId="3438755226" sldId="259"/>
            <ac:spMk id="6" creationId="{5E5046A8-75C9-A74A-2507-6DDAA764ADE6}"/>
          </ac:spMkLst>
        </pc:spChg>
        <pc:spChg chg="add mod">
          <ac:chgData name="yejun kim" userId="89e69cac539232cc" providerId="LiveId" clId="{542A81CA-8B5D-4D78-A244-3C64931EA08A}" dt="2024-01-31T01:52:50.896" v="150" actId="1076"/>
          <ac:spMkLst>
            <pc:docMk/>
            <pc:sldMk cId="3438755226" sldId="259"/>
            <ac:spMk id="7" creationId="{4914D671-F128-89BD-09FF-F97E13623D4B}"/>
          </ac:spMkLst>
        </pc:spChg>
      </pc:sldChg>
      <pc:sldChg chg="modSp mod">
        <pc:chgData name="yejun kim" userId="89e69cac539232cc" providerId="LiveId" clId="{542A81CA-8B5D-4D78-A244-3C64931EA08A}" dt="2024-01-31T01:53:01.441" v="152" actId="20577"/>
        <pc:sldMkLst>
          <pc:docMk/>
          <pc:sldMk cId="1170040379" sldId="263"/>
        </pc:sldMkLst>
        <pc:graphicFrameChg chg="modGraphic">
          <ac:chgData name="yejun kim" userId="89e69cac539232cc" providerId="LiveId" clId="{542A81CA-8B5D-4D78-A244-3C64931EA08A}" dt="2024-01-31T01:53:01.441" v="152" actId="20577"/>
          <ac:graphicFrameMkLst>
            <pc:docMk/>
            <pc:sldMk cId="1170040379" sldId="263"/>
            <ac:graphicFrameMk id="3" creationId="{F26ED0D7-C1F6-DB24-22CE-4D2E3009A916}"/>
          </ac:graphicFrameMkLst>
        </pc:graphicFrameChg>
      </pc:sldChg>
      <pc:sldChg chg="addSp modSp mod">
        <pc:chgData name="yejun kim" userId="89e69cac539232cc" providerId="LiveId" clId="{542A81CA-8B5D-4D78-A244-3C64931EA08A}" dt="2024-01-31T01:53:19.917" v="197" actId="20577"/>
        <pc:sldMkLst>
          <pc:docMk/>
          <pc:sldMk cId="2434704879" sldId="266"/>
        </pc:sldMkLst>
        <pc:spChg chg="add mod">
          <ac:chgData name="yejun kim" userId="89e69cac539232cc" providerId="LiveId" clId="{542A81CA-8B5D-4D78-A244-3C64931EA08A}" dt="2024-01-31T01:53:19.917" v="197" actId="20577"/>
          <ac:spMkLst>
            <pc:docMk/>
            <pc:sldMk cId="2434704879" sldId="266"/>
            <ac:spMk id="2" creationId="{73FA0B7F-2208-1B87-092F-8F026C4B629F}"/>
          </ac:spMkLst>
        </pc:spChg>
      </pc:sldChg>
      <pc:sldChg chg="addSp modSp mod">
        <pc:chgData name="yejun kim" userId="89e69cac539232cc" providerId="LiveId" clId="{542A81CA-8B5D-4D78-A244-3C64931EA08A}" dt="2024-01-31T06:46:16.720" v="285" actId="207"/>
        <pc:sldMkLst>
          <pc:docMk/>
          <pc:sldMk cId="2040244865" sldId="286"/>
        </pc:sldMkLst>
        <pc:spChg chg="add mod">
          <ac:chgData name="yejun kim" userId="89e69cac539232cc" providerId="LiveId" clId="{542A81CA-8B5D-4D78-A244-3C64931EA08A}" dt="2024-01-31T06:46:16.720" v="285" actId="207"/>
          <ac:spMkLst>
            <pc:docMk/>
            <pc:sldMk cId="2040244865" sldId="286"/>
            <ac:spMk id="2" creationId="{1152BC29-5D0F-9085-05CF-FE9493E0BCFE}"/>
          </ac:spMkLst>
        </pc:spChg>
      </pc:sldChg>
      <pc:sldChg chg="addSp modSp mod">
        <pc:chgData name="yejun kim" userId="89e69cac539232cc" providerId="LiveId" clId="{542A81CA-8B5D-4D78-A244-3C64931EA08A}" dt="2024-01-31T05:06:33.107" v="251" actId="1076"/>
        <pc:sldMkLst>
          <pc:docMk/>
          <pc:sldMk cId="1693654648" sldId="294"/>
        </pc:sldMkLst>
        <pc:spChg chg="add mod">
          <ac:chgData name="yejun kim" userId="89e69cac539232cc" providerId="LiveId" clId="{542A81CA-8B5D-4D78-A244-3C64931EA08A}" dt="2024-01-31T05:06:07.034" v="242" actId="1582"/>
          <ac:spMkLst>
            <pc:docMk/>
            <pc:sldMk cId="1693654648" sldId="294"/>
            <ac:spMk id="5" creationId="{FBD2483F-468E-0501-0175-1A6E5A1DCC76}"/>
          </ac:spMkLst>
        </pc:spChg>
        <pc:spChg chg="add mod">
          <ac:chgData name="yejun kim" userId="89e69cac539232cc" providerId="LiveId" clId="{542A81CA-8B5D-4D78-A244-3C64931EA08A}" dt="2024-01-31T05:06:16.323" v="244" actId="1076"/>
          <ac:spMkLst>
            <pc:docMk/>
            <pc:sldMk cId="1693654648" sldId="294"/>
            <ac:spMk id="10" creationId="{0E5D4F7C-300F-22CE-18E0-BD09099E5024}"/>
          </ac:spMkLst>
        </pc:spChg>
        <pc:spChg chg="add mod">
          <ac:chgData name="yejun kim" userId="89e69cac539232cc" providerId="LiveId" clId="{542A81CA-8B5D-4D78-A244-3C64931EA08A}" dt="2024-01-31T05:06:25.160" v="248" actId="1076"/>
          <ac:spMkLst>
            <pc:docMk/>
            <pc:sldMk cId="1693654648" sldId="294"/>
            <ac:spMk id="11" creationId="{A4604583-1995-7BB0-04B9-620AA24FEA5B}"/>
          </ac:spMkLst>
        </pc:spChg>
        <pc:spChg chg="add mod">
          <ac:chgData name="yejun kim" userId="89e69cac539232cc" providerId="LiveId" clId="{542A81CA-8B5D-4D78-A244-3C64931EA08A}" dt="2024-01-31T05:06:28.428" v="250" actId="1076"/>
          <ac:spMkLst>
            <pc:docMk/>
            <pc:sldMk cId="1693654648" sldId="294"/>
            <ac:spMk id="12" creationId="{3CF501EE-CF3C-7CDB-40A6-8998B132D708}"/>
          </ac:spMkLst>
        </pc:spChg>
        <pc:graphicFrameChg chg="modGraphic">
          <ac:chgData name="yejun kim" userId="89e69cac539232cc" providerId="LiveId" clId="{542A81CA-8B5D-4D78-A244-3C64931EA08A}" dt="2024-01-31T04:53:09.468" v="213" actId="113"/>
          <ac:graphicFrameMkLst>
            <pc:docMk/>
            <pc:sldMk cId="1693654648" sldId="294"/>
            <ac:graphicFrameMk id="2" creationId="{430FACA4-46BA-FBF0-B472-AF539A871AE2}"/>
          </ac:graphicFrameMkLst>
        </pc:graphicFrameChg>
        <pc:picChg chg="mod modCrop">
          <ac:chgData name="yejun kim" userId="89e69cac539232cc" providerId="LiveId" clId="{542A81CA-8B5D-4D78-A244-3C64931EA08A}" dt="2024-01-31T05:06:19.996" v="247" actId="1076"/>
          <ac:picMkLst>
            <pc:docMk/>
            <pc:sldMk cId="1693654648" sldId="294"/>
            <ac:picMk id="3" creationId="{ABFD2774-DB95-3ABB-98DD-89DB09492034}"/>
          </ac:picMkLst>
        </pc:picChg>
        <pc:picChg chg="mod modCrop">
          <ac:chgData name="yejun kim" userId="89e69cac539232cc" providerId="LiveId" clId="{542A81CA-8B5D-4D78-A244-3C64931EA08A}" dt="2024-01-31T05:05:28.162" v="234" actId="732"/>
          <ac:picMkLst>
            <pc:docMk/>
            <pc:sldMk cId="1693654648" sldId="294"/>
            <ac:picMk id="7" creationId="{56C7DD66-B1F3-8BBC-F780-31FB8453073E}"/>
          </ac:picMkLst>
        </pc:picChg>
        <pc:picChg chg="mod modCrop">
          <ac:chgData name="yejun kim" userId="89e69cac539232cc" providerId="LiveId" clId="{542A81CA-8B5D-4D78-A244-3C64931EA08A}" dt="2024-01-31T04:54:19.172" v="230" actId="18131"/>
          <ac:picMkLst>
            <pc:docMk/>
            <pc:sldMk cId="1693654648" sldId="294"/>
            <ac:picMk id="8" creationId="{DEA29883-EF92-8720-D83E-27110CD229AC}"/>
          </ac:picMkLst>
        </pc:picChg>
        <pc:picChg chg="mod">
          <ac:chgData name="yejun kim" userId="89e69cac539232cc" providerId="LiveId" clId="{542A81CA-8B5D-4D78-A244-3C64931EA08A}" dt="2024-01-31T05:06:33.107" v="251" actId="1076"/>
          <ac:picMkLst>
            <pc:docMk/>
            <pc:sldMk cId="1693654648" sldId="294"/>
            <ac:picMk id="9" creationId="{D09E76A2-396C-CFA4-E92B-06191AFA4D94}"/>
          </ac:picMkLst>
        </pc:picChg>
      </pc:sldChg>
      <pc:sldChg chg="addSp delSp modSp mod">
        <pc:chgData name="yejun kim" userId="89e69cac539232cc" providerId="LiveId" clId="{542A81CA-8B5D-4D78-A244-3C64931EA08A}" dt="2024-01-31T04:52:29.701" v="208" actId="1076"/>
        <pc:sldMkLst>
          <pc:docMk/>
          <pc:sldMk cId="1708352801" sldId="295"/>
        </pc:sldMkLst>
        <pc:spChg chg="mod">
          <ac:chgData name="yejun kim" userId="89e69cac539232cc" providerId="LiveId" clId="{542A81CA-8B5D-4D78-A244-3C64931EA08A}" dt="2024-01-31T04:52:29.701" v="208" actId="1076"/>
          <ac:spMkLst>
            <pc:docMk/>
            <pc:sldMk cId="1708352801" sldId="295"/>
            <ac:spMk id="15" creationId="{D1528A56-88AA-AA7E-4104-FB2BC3E4FF8D}"/>
          </ac:spMkLst>
        </pc:spChg>
        <pc:picChg chg="del">
          <ac:chgData name="yejun kim" userId="89e69cac539232cc" providerId="LiveId" clId="{542A81CA-8B5D-4D78-A244-3C64931EA08A}" dt="2024-01-31T04:52:21.641" v="203" actId="478"/>
          <ac:picMkLst>
            <pc:docMk/>
            <pc:sldMk cId="1708352801" sldId="295"/>
            <ac:picMk id="14" creationId="{A55816DC-E13E-3163-A644-A7B443A91163}"/>
          </ac:picMkLst>
        </pc:picChg>
        <pc:picChg chg="add mod">
          <ac:chgData name="yejun kim" userId="89e69cac539232cc" providerId="LiveId" clId="{542A81CA-8B5D-4D78-A244-3C64931EA08A}" dt="2024-01-31T04:52:27.461" v="207" actId="1076"/>
          <ac:picMkLst>
            <pc:docMk/>
            <pc:sldMk cId="1708352801" sldId="295"/>
            <ac:picMk id="1026" creationId="{9099C814-8C60-8594-7B45-A3748182946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9T02:41:52.982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1,'2455'0,"-2431"0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09T02:41:59.28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0,'2272'0,"-2249"0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8:30:49.23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1,'589'0,"-566"0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8:31:00.97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1,'3356'0,"-3337"0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8:31:06.086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1,'3539'0,"-1715"0,-1802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8:31:36.461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1,'726'0,"-705"0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8:31:39.217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1,'494'0,"-473"0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4-15T08:31:42.190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1,'478'0,"-458"0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3A7F6-9BDC-4212-B8CC-7C43DC8FD098}" type="datetimeFigureOut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333F2D-189A-4E49-894F-1BAC11336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81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4001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609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656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178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120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9382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1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38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8922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74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6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056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792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6049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564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9741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1616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544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403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758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099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317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2365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466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19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8353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815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476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2460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319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354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711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534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333F2D-189A-4E49-894F-1BAC1133656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39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C7AD7-7C61-9755-D03B-64A9F7C68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0F8C2B-85CA-650B-4431-582DE3966F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41E5E-0DAE-87CA-C0E3-6A95B13AC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8D79-CBDD-4296-89A4-48A3FA8E5CD1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F0D49-E6C8-6B4D-F093-866C560F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CF3AB-5618-FB4D-787C-6EEDDE52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7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D60C6E-8032-CDD9-6E31-803A030DF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0B461C-9073-404B-AF0A-3110E09FE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962B1D-13EB-6956-743D-8249D25B0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27948-AD8B-4E62-89C9-5E1BA524CE2B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2C1801-AADE-2870-1A72-6B50F719D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0AD76-8BDB-820F-907F-962758C0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51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AD2464-E04A-7BA3-7372-0A5434EE7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AF1837-D431-B051-4286-C69FC6E036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13C8DA-A1BC-92AD-8A88-B903FBCC4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FA0A0-4D47-470B-8280-75AD352AD747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5B3868-80A3-6AF2-2F7F-D4E43B23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6590A-5C61-03B1-C52D-B26C9D57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721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616D3A-7053-A16C-4EA8-11A673961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0BA120-5EA4-C05B-0C09-4C29C5B2B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DB0F7B-7DE5-E8BE-80A7-0CB7BC474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2DDE7-E3CD-4834-A685-6ADB8EEF9FC3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2FE5FF-D3BF-9591-AAC1-E36A7489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767CE8-16F3-35D5-D724-77C98D321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8820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92D319-98F6-3EEA-3AC9-688F5BEA5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0D5D18-349A-A103-48C4-92769C1A9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5D76FC-28EF-CE2B-D66F-8C1670DA0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56071-AE01-4497-8EBC-127AE203AA11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DF65D-9228-5C18-2A9E-328958F90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A9B54-0772-3708-3335-9867C143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142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0EF02-A4CF-7C1D-3775-C4A0A37EF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0A5820-1392-98DC-AD68-555E91907E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CF5192-F4CA-8BAD-6711-D68E59979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FB93CA-6CAF-33B0-84F7-FF61DB2C9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823-2B8E-431C-8CED-CA7781605D9E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563010-CA5B-B5D2-8293-FB1BDD680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E17C7A-FB4C-6F75-D198-58FEC92D2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115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C6201F-193A-A289-6180-DC93718F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DA5430F-1FDB-4858-A046-C79C2C6D3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703504-A464-B03D-8633-34E20000E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C19419-4231-2CF1-DC08-0374C31C8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10045AF-B6EF-AC90-19B6-8179B6C487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A09445B-5817-FF1B-5F98-20A0BF2EA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1DD31-DD55-44CB-A85A-75D09E4EFF59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74F74E-0802-6E08-34EC-CE4FECC7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FD1EA5-77B9-46E3-CB12-1542C933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201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8D7A1F-28B8-2218-6598-CBD15298A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976F71-7C32-545B-CB74-A6B128D2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79759-762D-4F31-ACCC-D426224AB465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EB829A-B015-A046-D783-847B4884A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6CA39B-DC4B-697C-8931-7F444978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432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5878E8-6E28-5F95-68C9-D0B57EB02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F36C8-C0DC-4F9E-8DE5-C9ED415B468E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A2F5D00-C6F8-0AD4-0ACD-07007B02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6C0CF6-BC57-2624-41E3-FF0BF7162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85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3456C-27EC-FA30-FC55-E6C80824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575CC-8520-024B-B88C-818FC8C0D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F97D73-9DB6-B63C-488A-0AA72435B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520263-2F05-9316-BB8B-3BE5BF716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1F3B-61D1-43DB-A790-90604CFD0DEF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E242FA-BD19-5F1F-2BE3-72D695AA1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174617-2336-316C-F9E3-B67A187A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0375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E68A2B-2CC7-02B3-916D-DFF43B6C6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88A853-59F3-857A-E255-278CD329D6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AD7ED6-D354-4006-F0FB-614D76CC0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E32E39-F286-FAD7-4C19-C556CD89A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656CD-6544-4601-B1B1-EC4F75A6CFEC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BD39BB-45BE-07B3-D5CD-2C4FE370C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899C1D-6B13-20B1-A901-AD9B6098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37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80B96A-4A23-C088-4C71-18D06C1AD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4CCFC-34A2-402C-B162-D708389867B2}" type="datetime1">
              <a:rPr lang="ko-KR" altLang="en-US" smtClean="0"/>
              <a:t>2024-06-07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C5F58C-2141-E6D4-B338-A7D58DF5E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996573-B53A-3195-DE88-E47410635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010E47C-E7F8-7B36-757B-4F0DAF767A8B}"/>
              </a:ext>
            </a:extLst>
          </p:cNvPr>
          <p:cNvCxnSpPr>
            <a:cxnSpLocks/>
          </p:cNvCxnSpPr>
          <p:nvPr userDrawn="1"/>
        </p:nvCxnSpPr>
        <p:spPr>
          <a:xfrm>
            <a:off x="2607734" y="646079"/>
            <a:ext cx="6976533" cy="0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66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38.jpe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customXml" Target="../ink/ink1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13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customXml" Target="../ink/ink7.xml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70.png"/><Relationship Id="rId5" Type="http://schemas.openxmlformats.org/officeDocument/2006/relationships/image" Target="../media/image67.png"/><Relationship Id="rId15" Type="http://schemas.openxmlformats.org/officeDocument/2006/relationships/image" Target="../media/image72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69.png"/><Relationship Id="rId14" Type="http://schemas.openxmlformats.org/officeDocument/2006/relationships/customXml" Target="../ink/ink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E4E511E-4DE6-7713-8D8D-8D4E25A4EA3D}"/>
              </a:ext>
            </a:extLst>
          </p:cNvPr>
          <p:cNvSpPr/>
          <p:nvPr/>
        </p:nvSpPr>
        <p:spPr>
          <a:xfrm>
            <a:off x="0" y="6273225"/>
            <a:ext cx="12192000" cy="584775"/>
          </a:xfrm>
          <a:prstGeom prst="rect">
            <a:avLst/>
          </a:prstGeom>
          <a:solidFill>
            <a:srgbClr val="2155A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34CDF4C-CA59-4E56-225E-F0CF3CCBA26E}"/>
              </a:ext>
            </a:extLst>
          </p:cNvPr>
          <p:cNvCxnSpPr>
            <a:cxnSpLocks/>
          </p:cNvCxnSpPr>
          <p:nvPr/>
        </p:nvCxnSpPr>
        <p:spPr>
          <a:xfrm>
            <a:off x="846667" y="1100667"/>
            <a:ext cx="6976533" cy="0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16F3711-A7EE-C796-E6A5-518C870AF8E5}"/>
              </a:ext>
            </a:extLst>
          </p:cNvPr>
          <p:cNvSpPr txBox="1"/>
          <p:nvPr/>
        </p:nvSpPr>
        <p:spPr>
          <a:xfrm>
            <a:off x="846667" y="1320801"/>
            <a:ext cx="6976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2155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4-Bit Universal Shift Register</a:t>
            </a:r>
            <a:endParaRPr lang="ko-KR" altLang="en-US" sz="4000" b="1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부제목 2">
            <a:extLst>
              <a:ext uri="{FF2B5EF4-FFF2-40B4-BE49-F238E27FC236}">
                <a16:creationId xmlns:a16="http://schemas.microsoft.com/office/drawing/2014/main" id="{6EAF8117-932B-D98B-1A3F-03BB84C37C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267" y="5867398"/>
            <a:ext cx="9144000" cy="480105"/>
          </a:xfrm>
        </p:spPr>
        <p:txBody>
          <a:bodyPr/>
          <a:lstStyle/>
          <a:p>
            <a:r>
              <a:rPr lang="ko-KR" altLang="en-US" sz="1800" b="1" dirty="0">
                <a:solidFill>
                  <a:srgbClr val="2155A4"/>
                </a:solidFill>
              </a:rPr>
              <a:t>서울기술교육센터</a:t>
            </a:r>
          </a:p>
        </p:txBody>
      </p:sp>
      <p:sp>
        <p:nvSpPr>
          <p:cNvPr id="11" name="부제목 2">
            <a:extLst>
              <a:ext uri="{FF2B5EF4-FFF2-40B4-BE49-F238E27FC236}">
                <a16:creationId xmlns:a16="http://schemas.microsoft.com/office/drawing/2014/main" id="{060875F2-6F3E-B5B7-78FE-313291A025C0}"/>
              </a:ext>
            </a:extLst>
          </p:cNvPr>
          <p:cNvSpPr txBox="1">
            <a:spLocks/>
          </p:cNvSpPr>
          <p:nvPr/>
        </p:nvSpPr>
        <p:spPr>
          <a:xfrm>
            <a:off x="7447472" y="2724271"/>
            <a:ext cx="4078686" cy="124652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800" b="1" dirty="0">
                <a:solidFill>
                  <a:srgbClr val="2155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Harman </a:t>
            </a:r>
            <a:r>
              <a:rPr lang="en-US" altLang="ko-KR" sz="1800" b="1" dirty="0" err="1">
                <a:solidFill>
                  <a:srgbClr val="2155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Semicon</a:t>
            </a:r>
            <a:r>
              <a:rPr lang="en-US" altLang="ko-KR" sz="1800" b="1" dirty="0">
                <a:solidFill>
                  <a:srgbClr val="2155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ko-KR" sz="1800" b="1" dirty="0" err="1">
                <a:solidFill>
                  <a:srgbClr val="2155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Arcademy</a:t>
            </a:r>
            <a:r>
              <a:rPr lang="en-US" altLang="ko-KR" sz="1800" b="1" dirty="0">
                <a:solidFill>
                  <a:srgbClr val="2155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6th</a:t>
            </a:r>
            <a:r>
              <a:rPr lang="en-US" altLang="ko-KR" sz="1800" b="1" dirty="0">
                <a:solidFill>
                  <a:srgbClr val="2155A4"/>
                </a:solidFill>
              </a:rPr>
              <a:t> </a:t>
            </a:r>
          </a:p>
          <a:p>
            <a:pPr algn="r"/>
            <a:r>
              <a:rPr lang="ko-KR" altLang="en-US" sz="1400" b="1" dirty="0">
                <a:solidFill>
                  <a:srgbClr val="2155A4"/>
                </a:solidFill>
              </a:rPr>
              <a:t>김민지</a:t>
            </a:r>
            <a:r>
              <a:rPr lang="en-US" altLang="ko-KR" sz="1400" b="1" dirty="0">
                <a:solidFill>
                  <a:srgbClr val="2155A4"/>
                </a:solidFill>
              </a:rPr>
              <a:t>, </a:t>
            </a:r>
            <a:r>
              <a:rPr lang="ko-KR" altLang="en-US" sz="1400" b="1" dirty="0" err="1">
                <a:solidFill>
                  <a:srgbClr val="2155A4"/>
                </a:solidFill>
              </a:rPr>
              <a:t>김도엽</a:t>
            </a:r>
            <a:r>
              <a:rPr lang="en-US" altLang="ko-KR" sz="1400" b="1" dirty="0">
                <a:solidFill>
                  <a:srgbClr val="2155A4"/>
                </a:solidFill>
              </a:rPr>
              <a:t>, </a:t>
            </a:r>
            <a:r>
              <a:rPr lang="ko-KR" altLang="en-US" sz="1400" b="1" dirty="0">
                <a:solidFill>
                  <a:srgbClr val="2155A4"/>
                </a:solidFill>
              </a:rPr>
              <a:t>김민석</a:t>
            </a:r>
            <a:r>
              <a:rPr lang="en-US" altLang="ko-KR" sz="1400" b="1" dirty="0">
                <a:solidFill>
                  <a:srgbClr val="2155A4"/>
                </a:solidFill>
              </a:rPr>
              <a:t>,  </a:t>
            </a:r>
            <a:r>
              <a:rPr lang="ko-KR" altLang="en-US" sz="1400" b="1" dirty="0" err="1">
                <a:solidFill>
                  <a:srgbClr val="2155A4"/>
                </a:solidFill>
              </a:rPr>
              <a:t>고호철</a:t>
            </a:r>
            <a:endParaRPr lang="en-US" altLang="ko-KR" sz="1100" b="1" dirty="0">
              <a:solidFill>
                <a:srgbClr val="2155A4"/>
              </a:solidFill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A51EBAAB-B48E-BB59-4796-020A96BA3B59}"/>
              </a:ext>
            </a:extLst>
          </p:cNvPr>
          <p:cNvSpPr txBox="1">
            <a:spLocks/>
          </p:cNvSpPr>
          <p:nvPr/>
        </p:nvSpPr>
        <p:spPr>
          <a:xfrm>
            <a:off x="-303203" y="2073649"/>
            <a:ext cx="9144000" cy="74309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2155A4"/>
                </a:solidFill>
              </a:rPr>
              <a:t>Cadence</a:t>
            </a:r>
          </a:p>
          <a:p>
            <a:r>
              <a:rPr lang="en-US" altLang="ko-KR" dirty="0">
                <a:solidFill>
                  <a:srgbClr val="2155A4"/>
                </a:solidFill>
              </a:rPr>
              <a:t>Full-Custom IC Design</a:t>
            </a:r>
            <a:endParaRPr lang="ko-KR" altLang="en-US" dirty="0">
              <a:solidFill>
                <a:srgbClr val="2155A4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18EFBDB-A405-3B83-5CDF-0AEB1B9BF40F}"/>
              </a:ext>
            </a:extLst>
          </p:cNvPr>
          <p:cNvCxnSpPr>
            <a:cxnSpLocks/>
          </p:cNvCxnSpPr>
          <p:nvPr/>
        </p:nvCxnSpPr>
        <p:spPr>
          <a:xfrm>
            <a:off x="8712200" y="2554976"/>
            <a:ext cx="2785533" cy="0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6DDDE5-90B1-A4DC-5CAC-B9FC41F8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D7DA8B-B09D-AD1F-282C-3AC0819625A6}"/>
              </a:ext>
            </a:extLst>
          </p:cNvPr>
          <p:cNvSpPr txBox="1">
            <a:spLocks/>
          </p:cNvSpPr>
          <p:nvPr/>
        </p:nvSpPr>
        <p:spPr>
          <a:xfrm>
            <a:off x="8904698" y="4359109"/>
            <a:ext cx="1949569" cy="1246526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altLang="ko-KR" sz="1800" b="1" dirty="0">
              <a:solidFill>
                <a:srgbClr val="2155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829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NOT Gate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CE68A95-2AC8-C830-3151-5611BE485A3A}"/>
              </a:ext>
            </a:extLst>
          </p:cNvPr>
          <p:cNvCxnSpPr>
            <a:cxnSpLocks/>
          </p:cNvCxnSpPr>
          <p:nvPr/>
        </p:nvCxnSpPr>
        <p:spPr>
          <a:xfrm>
            <a:off x="1109932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79CD12-3FB5-1205-776D-F0EFDE64BF65}"/>
              </a:ext>
            </a:extLst>
          </p:cNvPr>
          <p:cNvSpPr txBox="1"/>
          <p:nvPr/>
        </p:nvSpPr>
        <p:spPr>
          <a:xfrm>
            <a:off x="1242203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Simulation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619B32-3CAD-9C4F-3C78-0569081BF730}"/>
              </a:ext>
            </a:extLst>
          </p:cNvPr>
          <p:cNvCxnSpPr>
            <a:cxnSpLocks/>
          </p:cNvCxnSpPr>
          <p:nvPr/>
        </p:nvCxnSpPr>
        <p:spPr>
          <a:xfrm>
            <a:off x="648419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5E96C4-7FFD-5012-E5A0-F8A67034C0D2}"/>
              </a:ext>
            </a:extLst>
          </p:cNvPr>
          <p:cNvSpPr txBox="1"/>
          <p:nvPr/>
        </p:nvSpPr>
        <p:spPr>
          <a:xfrm>
            <a:off x="661646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Layout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041662-930D-E5A1-D64C-3C3A139F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191" y="1905981"/>
            <a:ext cx="2966101" cy="4815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4B0C7B-CC33-2A43-AA37-3367FC0FBD2A}"/>
              </a:ext>
            </a:extLst>
          </p:cNvPr>
          <p:cNvSpPr txBox="1"/>
          <p:nvPr/>
        </p:nvSpPr>
        <p:spPr>
          <a:xfrm>
            <a:off x="10210629" y="5715002"/>
            <a:ext cx="140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Scale : [um]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32" y="1940671"/>
            <a:ext cx="4258327" cy="2676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4548" y="2564657"/>
            <a:ext cx="339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0  1 0  1  0  1 0  1 0  1 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74548" y="3711863"/>
            <a:ext cx="339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1  0 1  0  1 0  1  0 1  0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85040" y="2364602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VIN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9013" y="3511808"/>
            <a:ext cx="1055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VOUT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700D173-508E-1E90-A453-4857E2ECD8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909800"/>
              </p:ext>
            </p:extLst>
          </p:nvPr>
        </p:nvGraphicFramePr>
        <p:xfrm>
          <a:off x="2314302" y="5164636"/>
          <a:ext cx="1705608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804">
                  <a:extLst>
                    <a:ext uri="{9D8B030D-6E8A-4147-A177-3AD203B41FA5}">
                      <a16:colId xmlns:a16="http://schemas.microsoft.com/office/drawing/2014/main" val="2635639096"/>
                    </a:ext>
                  </a:extLst>
                </a:gridCol>
                <a:gridCol w="852804">
                  <a:extLst>
                    <a:ext uri="{9D8B030D-6E8A-4147-A177-3AD203B41FA5}">
                      <a16:colId xmlns:a16="http://schemas.microsoft.com/office/drawing/2014/main" val="1842485080"/>
                    </a:ext>
                  </a:extLst>
                </a:gridCol>
              </a:tblGrid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Vin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Vout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6691641"/>
                  </a:ext>
                </a:extLst>
              </a:tr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14048"/>
                  </a:ext>
                </a:extLst>
              </a:tr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32457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84AEE12-F7AD-FEB5-5FE2-FD94FC682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272655"/>
              </p:ext>
            </p:extLst>
          </p:nvPr>
        </p:nvGraphicFramePr>
        <p:xfrm>
          <a:off x="9713420" y="4983482"/>
          <a:ext cx="17056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804">
                  <a:extLst>
                    <a:ext uri="{9D8B030D-6E8A-4147-A177-3AD203B41FA5}">
                      <a16:colId xmlns:a16="http://schemas.microsoft.com/office/drawing/2014/main" val="2635639096"/>
                    </a:ext>
                  </a:extLst>
                </a:gridCol>
                <a:gridCol w="852804">
                  <a:extLst>
                    <a:ext uri="{9D8B030D-6E8A-4147-A177-3AD203B41FA5}">
                      <a16:colId xmlns:a16="http://schemas.microsoft.com/office/drawing/2014/main" val="1842485080"/>
                    </a:ext>
                  </a:extLst>
                </a:gridCol>
              </a:tblGrid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2.56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14048"/>
                  </a:ext>
                </a:extLst>
              </a:tr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7.095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32457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F0E9729-AFF1-1308-8B85-3D8E56B3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2019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2NAND Gate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0D5DF2D-8F4D-AE84-1380-7F8AA2B34E6D}"/>
              </a:ext>
            </a:extLst>
          </p:cNvPr>
          <p:cNvCxnSpPr>
            <a:cxnSpLocks/>
          </p:cNvCxnSpPr>
          <p:nvPr/>
        </p:nvCxnSpPr>
        <p:spPr>
          <a:xfrm>
            <a:off x="1109932" y="1374476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0A5ECEE-005F-2C70-8DF3-EE8CB2BE8912}"/>
              </a:ext>
            </a:extLst>
          </p:cNvPr>
          <p:cNvSpPr txBox="1"/>
          <p:nvPr/>
        </p:nvSpPr>
        <p:spPr>
          <a:xfrm>
            <a:off x="1242203" y="1353063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Schematic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AC2BB2F-29CB-1D69-8790-3F7855B077E5}"/>
              </a:ext>
            </a:extLst>
          </p:cNvPr>
          <p:cNvCxnSpPr>
            <a:cxnSpLocks/>
          </p:cNvCxnSpPr>
          <p:nvPr/>
        </p:nvCxnSpPr>
        <p:spPr>
          <a:xfrm>
            <a:off x="6671648" y="1374476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539210-B623-2F1F-33F3-1101BAD3CA9E}"/>
              </a:ext>
            </a:extLst>
          </p:cNvPr>
          <p:cNvSpPr txBox="1"/>
          <p:nvPr/>
        </p:nvSpPr>
        <p:spPr>
          <a:xfrm>
            <a:off x="6803919" y="1353063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Symbol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D309EF7-74A8-D24F-88A4-67DCD9A5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648" y="2066589"/>
            <a:ext cx="4422966" cy="31983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32" y="2015037"/>
            <a:ext cx="4446806" cy="441151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6E7E84-0C08-D6FC-D826-6BA7EAC85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0291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2NAND Gate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B0E1B48-D653-EECA-E3BE-D3AE2D726B1D}"/>
              </a:ext>
            </a:extLst>
          </p:cNvPr>
          <p:cNvCxnSpPr>
            <a:cxnSpLocks/>
          </p:cNvCxnSpPr>
          <p:nvPr/>
        </p:nvCxnSpPr>
        <p:spPr>
          <a:xfrm>
            <a:off x="1109932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216EDC6-6E0B-3D5E-E2FD-4CD6D6E89498}"/>
              </a:ext>
            </a:extLst>
          </p:cNvPr>
          <p:cNvSpPr txBox="1"/>
          <p:nvPr/>
        </p:nvSpPr>
        <p:spPr>
          <a:xfrm>
            <a:off x="1242203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Simulation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B07C6C6-3AF5-76EB-7093-3AD98911B52C}"/>
              </a:ext>
            </a:extLst>
          </p:cNvPr>
          <p:cNvCxnSpPr>
            <a:cxnSpLocks/>
          </p:cNvCxnSpPr>
          <p:nvPr/>
        </p:nvCxnSpPr>
        <p:spPr>
          <a:xfrm>
            <a:off x="6113807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DA65E6E-1ECC-B1D0-7F4D-AAB36EA99D59}"/>
              </a:ext>
            </a:extLst>
          </p:cNvPr>
          <p:cNvSpPr txBox="1"/>
          <p:nvPr/>
        </p:nvSpPr>
        <p:spPr>
          <a:xfrm>
            <a:off x="6246078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Layout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E86B96A-5251-32F0-D59C-393143EF5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338" y="1949274"/>
            <a:ext cx="3350962" cy="43474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32" y="1949274"/>
            <a:ext cx="4277408" cy="271004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16319" y="2404670"/>
            <a:ext cx="339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0 1  0 1 0 1 0 1 0 1 0 1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993629" y="3186303"/>
            <a:ext cx="339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0 0 1 1 0 0 1 1 0 0 1 1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93629" y="3988360"/>
            <a:ext cx="3393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1 1 1 0 1 1 1 0 1 1 1 0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76179" y="2343249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VINA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6178" y="3124981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VINB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6177" y="3892150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VOUT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0E67610C-CA68-2D83-5478-59238280EA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1070979"/>
                  </p:ext>
                </p:extLst>
              </p:nvPr>
            </p:nvGraphicFramePr>
            <p:xfrm>
              <a:off x="1807005" y="4841947"/>
              <a:ext cx="2883261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61087">
                      <a:extLst>
                        <a:ext uri="{9D8B030D-6E8A-4147-A177-3AD203B41FA5}">
                          <a16:colId xmlns:a16="http://schemas.microsoft.com/office/drawing/2014/main" val="2635639096"/>
                        </a:ext>
                      </a:extLst>
                    </a:gridCol>
                    <a:gridCol w="961087">
                      <a:extLst>
                        <a:ext uri="{9D8B030D-6E8A-4147-A177-3AD203B41FA5}">
                          <a16:colId xmlns:a16="http://schemas.microsoft.com/office/drawing/2014/main" val="1842485080"/>
                        </a:ext>
                      </a:extLst>
                    </a:gridCol>
                    <a:gridCol w="961087">
                      <a:extLst>
                        <a:ext uri="{9D8B030D-6E8A-4147-A177-3AD203B41FA5}">
                          <a16:colId xmlns:a16="http://schemas.microsoft.com/office/drawing/2014/main" val="14430978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𝑂𝑈𝑇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6691641"/>
                      </a:ext>
                    </a:extLst>
                  </a:tr>
                  <a:tr h="3463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4814048"/>
                      </a:ext>
                    </a:extLst>
                  </a:tr>
                  <a:tr h="3463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918062"/>
                      </a:ext>
                    </a:extLst>
                  </a:tr>
                  <a:tr h="3463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9032457"/>
                      </a:ext>
                    </a:extLst>
                  </a:tr>
                  <a:tr h="3463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007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0E67610C-CA68-2D83-5478-59238280EA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01070979"/>
                  </p:ext>
                </p:extLst>
              </p:nvPr>
            </p:nvGraphicFramePr>
            <p:xfrm>
              <a:off x="1807005" y="4841947"/>
              <a:ext cx="2883261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61087">
                      <a:extLst>
                        <a:ext uri="{9D8B030D-6E8A-4147-A177-3AD203B41FA5}">
                          <a16:colId xmlns:a16="http://schemas.microsoft.com/office/drawing/2014/main" val="2635639096"/>
                        </a:ext>
                      </a:extLst>
                    </a:gridCol>
                    <a:gridCol w="961087">
                      <a:extLst>
                        <a:ext uri="{9D8B030D-6E8A-4147-A177-3AD203B41FA5}">
                          <a16:colId xmlns:a16="http://schemas.microsoft.com/office/drawing/2014/main" val="1842485080"/>
                        </a:ext>
                      </a:extLst>
                    </a:gridCol>
                    <a:gridCol w="961087">
                      <a:extLst>
                        <a:ext uri="{9D8B030D-6E8A-4147-A177-3AD203B41FA5}">
                          <a16:colId xmlns:a16="http://schemas.microsoft.com/office/drawing/2014/main" val="14430978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633" t="-1667" r="-201266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0633" t="-1667" r="-101266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0633" t="-1667" r="-1266" b="-4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6916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48140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918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90324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007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9906673-0CDD-0F23-5349-F4543F79A757}"/>
              </a:ext>
            </a:extLst>
          </p:cNvPr>
          <p:cNvSpPr txBox="1"/>
          <p:nvPr/>
        </p:nvSpPr>
        <p:spPr>
          <a:xfrm>
            <a:off x="10210629" y="5715002"/>
            <a:ext cx="140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Scale : [um]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AAC065F-A47D-0BA6-4B3C-956103790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575256"/>
              </p:ext>
            </p:extLst>
          </p:nvPr>
        </p:nvGraphicFramePr>
        <p:xfrm>
          <a:off x="9713420" y="4983482"/>
          <a:ext cx="17056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804">
                  <a:extLst>
                    <a:ext uri="{9D8B030D-6E8A-4147-A177-3AD203B41FA5}">
                      <a16:colId xmlns:a16="http://schemas.microsoft.com/office/drawing/2014/main" val="2635639096"/>
                    </a:ext>
                  </a:extLst>
                </a:gridCol>
                <a:gridCol w="852804">
                  <a:extLst>
                    <a:ext uri="{9D8B030D-6E8A-4147-A177-3AD203B41FA5}">
                      <a16:colId xmlns:a16="http://schemas.microsoft.com/office/drawing/2014/main" val="1842485080"/>
                    </a:ext>
                  </a:extLst>
                </a:gridCol>
              </a:tblGrid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1.715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14048"/>
                  </a:ext>
                </a:extLst>
              </a:tr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5.62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32457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DEC8B5B-F8B2-BBE4-B049-C0208BEE9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887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XOR Gate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2B94A34-336A-766A-5D4C-922549872CD6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ACE323-ECEA-EC9D-E26D-37EC4EDBD7B9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Schematic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A358637-E1D6-CF9E-7BC7-D6CC22F30062}"/>
              </a:ext>
            </a:extLst>
          </p:cNvPr>
          <p:cNvCxnSpPr>
            <a:cxnSpLocks/>
          </p:cNvCxnSpPr>
          <p:nvPr/>
        </p:nvCxnSpPr>
        <p:spPr>
          <a:xfrm>
            <a:off x="6297836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570A8B-F927-AFE4-4375-BA80434D9731}"/>
              </a:ext>
            </a:extLst>
          </p:cNvPr>
          <p:cNvSpPr txBox="1"/>
          <p:nvPr/>
        </p:nvSpPr>
        <p:spPr>
          <a:xfrm>
            <a:off x="6430107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Symbol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F1938C-2F3A-8F62-2F45-78F83C0F3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836" y="1949274"/>
            <a:ext cx="4022536" cy="302371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51" y="1949274"/>
            <a:ext cx="4827087" cy="4317394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664020-EC38-64D9-2BFF-817736AC0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132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XOR Gate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2B94A34-336A-766A-5D4C-922549872CD6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ACE323-ECEA-EC9D-E26D-37EC4EDBD7B9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Simulation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A358637-E1D6-CF9E-7BC7-D6CC22F30062}"/>
              </a:ext>
            </a:extLst>
          </p:cNvPr>
          <p:cNvCxnSpPr>
            <a:cxnSpLocks/>
          </p:cNvCxnSpPr>
          <p:nvPr/>
        </p:nvCxnSpPr>
        <p:spPr>
          <a:xfrm>
            <a:off x="6297836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570A8B-F927-AFE4-4375-BA80434D9731}"/>
              </a:ext>
            </a:extLst>
          </p:cNvPr>
          <p:cNvSpPr txBox="1"/>
          <p:nvPr/>
        </p:nvSpPr>
        <p:spPr>
          <a:xfrm>
            <a:off x="6430107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Layout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51D088-1660-8AE1-B57C-6740B937A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836" y="1867781"/>
            <a:ext cx="3094336" cy="4487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51" y="1902287"/>
            <a:ext cx="4619589" cy="29149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42939" y="2388162"/>
            <a:ext cx="3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0 1  0 1 0 1  0 1 0  1 0 1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542939" y="3173488"/>
            <a:ext cx="3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0 0  1 1 0 0  1 1  0 0 1 1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42939" y="4061661"/>
            <a:ext cx="3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0 1  1 0 0  1 1 0 0  1 1 0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9970" y="2311465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VINA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2990" y="3146829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VINB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9970" y="3970792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VOUT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2D24E468-EBA7-30E3-CA05-67CBC7EA9B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319819"/>
                  </p:ext>
                </p:extLst>
              </p:nvPr>
            </p:nvGraphicFramePr>
            <p:xfrm>
              <a:off x="1640227" y="4913235"/>
              <a:ext cx="2883261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61087">
                      <a:extLst>
                        <a:ext uri="{9D8B030D-6E8A-4147-A177-3AD203B41FA5}">
                          <a16:colId xmlns:a16="http://schemas.microsoft.com/office/drawing/2014/main" val="2635639096"/>
                        </a:ext>
                      </a:extLst>
                    </a:gridCol>
                    <a:gridCol w="961087">
                      <a:extLst>
                        <a:ext uri="{9D8B030D-6E8A-4147-A177-3AD203B41FA5}">
                          <a16:colId xmlns:a16="http://schemas.microsoft.com/office/drawing/2014/main" val="1842485080"/>
                        </a:ext>
                      </a:extLst>
                    </a:gridCol>
                    <a:gridCol w="961087">
                      <a:extLst>
                        <a:ext uri="{9D8B030D-6E8A-4147-A177-3AD203B41FA5}">
                          <a16:colId xmlns:a16="http://schemas.microsoft.com/office/drawing/2014/main" val="14430978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𝑂𝑈𝑇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6691641"/>
                      </a:ext>
                    </a:extLst>
                  </a:tr>
                  <a:tr h="3463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4814048"/>
                      </a:ext>
                    </a:extLst>
                  </a:tr>
                  <a:tr h="3463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918062"/>
                      </a:ext>
                    </a:extLst>
                  </a:tr>
                  <a:tr h="3463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9032457"/>
                      </a:ext>
                    </a:extLst>
                  </a:tr>
                  <a:tr h="3463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007878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2D24E468-EBA7-30E3-CA05-67CBC7EA9B9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7319819"/>
                  </p:ext>
                </p:extLst>
              </p:nvPr>
            </p:nvGraphicFramePr>
            <p:xfrm>
              <a:off x="1640227" y="4913235"/>
              <a:ext cx="2883261" cy="1828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61087">
                      <a:extLst>
                        <a:ext uri="{9D8B030D-6E8A-4147-A177-3AD203B41FA5}">
                          <a16:colId xmlns:a16="http://schemas.microsoft.com/office/drawing/2014/main" val="2635639096"/>
                        </a:ext>
                      </a:extLst>
                    </a:gridCol>
                    <a:gridCol w="961087">
                      <a:extLst>
                        <a:ext uri="{9D8B030D-6E8A-4147-A177-3AD203B41FA5}">
                          <a16:colId xmlns:a16="http://schemas.microsoft.com/office/drawing/2014/main" val="1842485080"/>
                        </a:ext>
                      </a:extLst>
                    </a:gridCol>
                    <a:gridCol w="961087">
                      <a:extLst>
                        <a:ext uri="{9D8B030D-6E8A-4147-A177-3AD203B41FA5}">
                          <a16:colId xmlns:a16="http://schemas.microsoft.com/office/drawing/2014/main" val="14430978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633" t="-1667" r="-201266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0633" t="-1667" r="-101266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0633" t="-1667" r="-1266" b="-4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6916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48140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91806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903245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7007878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40BE423-79F8-D559-BDC5-71C7BDD8E311}"/>
              </a:ext>
            </a:extLst>
          </p:cNvPr>
          <p:cNvSpPr txBox="1"/>
          <p:nvPr/>
        </p:nvSpPr>
        <p:spPr>
          <a:xfrm>
            <a:off x="10210629" y="5715002"/>
            <a:ext cx="140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Scale : [um]</a:t>
            </a:r>
            <a:endParaRPr lang="ko-KR" altLang="en-US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678ECF7F-027E-96EF-8A88-A8497C2BF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753569"/>
              </p:ext>
            </p:extLst>
          </p:nvPr>
        </p:nvGraphicFramePr>
        <p:xfrm>
          <a:off x="9713420" y="4983482"/>
          <a:ext cx="17056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804">
                  <a:extLst>
                    <a:ext uri="{9D8B030D-6E8A-4147-A177-3AD203B41FA5}">
                      <a16:colId xmlns:a16="http://schemas.microsoft.com/office/drawing/2014/main" val="2635639096"/>
                    </a:ext>
                  </a:extLst>
                </a:gridCol>
                <a:gridCol w="852804">
                  <a:extLst>
                    <a:ext uri="{9D8B030D-6E8A-4147-A177-3AD203B41FA5}">
                      <a16:colId xmlns:a16="http://schemas.microsoft.com/office/drawing/2014/main" val="1842485080"/>
                    </a:ext>
                  </a:extLst>
                </a:gridCol>
              </a:tblGrid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2.905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14048"/>
                  </a:ext>
                </a:extLst>
              </a:tr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7.095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32457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7C56F07-3A53-E16F-E499-5D891B5E6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623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2x1 MUX SWITCH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2B94A34-336A-766A-5D4C-922549872CD6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ACE323-ECEA-EC9D-E26D-37EC4EDBD7B9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Schematic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A358637-E1D6-CF9E-7BC7-D6CC22F30062}"/>
              </a:ext>
            </a:extLst>
          </p:cNvPr>
          <p:cNvCxnSpPr>
            <a:cxnSpLocks/>
          </p:cNvCxnSpPr>
          <p:nvPr/>
        </p:nvCxnSpPr>
        <p:spPr>
          <a:xfrm>
            <a:off x="6297836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570A8B-F927-AFE4-4375-BA80434D9731}"/>
              </a:ext>
            </a:extLst>
          </p:cNvPr>
          <p:cNvSpPr txBox="1"/>
          <p:nvPr/>
        </p:nvSpPr>
        <p:spPr>
          <a:xfrm>
            <a:off x="6430107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Symbol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51" y="1949274"/>
            <a:ext cx="4261449" cy="37968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6" y="1949274"/>
            <a:ext cx="4636355" cy="3441206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41F7A2-FB9C-6618-8338-FB3AE09AE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931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2x1 MUX SWITCH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2B94A34-336A-766A-5D4C-922549872CD6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ACE323-ECEA-EC9D-E26D-37EC4EDBD7B9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Simulation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A358637-E1D6-CF9E-7BC7-D6CC22F30062}"/>
              </a:ext>
            </a:extLst>
          </p:cNvPr>
          <p:cNvCxnSpPr>
            <a:cxnSpLocks/>
          </p:cNvCxnSpPr>
          <p:nvPr/>
        </p:nvCxnSpPr>
        <p:spPr>
          <a:xfrm>
            <a:off x="6297836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570A8B-F927-AFE4-4375-BA80434D9731}"/>
              </a:ext>
            </a:extLst>
          </p:cNvPr>
          <p:cNvSpPr txBox="1"/>
          <p:nvPr/>
        </p:nvSpPr>
        <p:spPr>
          <a:xfrm>
            <a:off x="6430107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Layout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2939" y="2438605"/>
            <a:ext cx="3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0 1  0 1 0 1  0 1 0  1 0 1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42939" y="4112104"/>
            <a:ext cx="3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0 1  1 0 0  1 1 0 0  1 1 0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836" y="1971494"/>
            <a:ext cx="3215441" cy="357985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51" y="1838822"/>
            <a:ext cx="5174925" cy="32792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04068" y="2317683"/>
            <a:ext cx="1067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A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89332" y="3016763"/>
            <a:ext cx="981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9901" y="4391767"/>
            <a:ext cx="21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     A          B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7331" y="2315248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VINA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5716" y="3009482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VINB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7820" y="3715843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8491" y="4393629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VOUT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57706" y="3603595"/>
            <a:ext cx="21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      0           1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34D87DD8-45E3-70E2-C361-7BBE656A3A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941217"/>
                  </p:ext>
                </p:extLst>
              </p:nvPr>
            </p:nvGraphicFramePr>
            <p:xfrm>
              <a:off x="1720843" y="5397698"/>
              <a:ext cx="2883260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0815">
                      <a:extLst>
                        <a:ext uri="{9D8B030D-6E8A-4147-A177-3AD203B41FA5}">
                          <a16:colId xmlns:a16="http://schemas.microsoft.com/office/drawing/2014/main" val="1377660748"/>
                        </a:ext>
                      </a:extLst>
                    </a:gridCol>
                    <a:gridCol w="720815">
                      <a:extLst>
                        <a:ext uri="{9D8B030D-6E8A-4147-A177-3AD203B41FA5}">
                          <a16:colId xmlns:a16="http://schemas.microsoft.com/office/drawing/2014/main" val="2635639096"/>
                        </a:ext>
                      </a:extLst>
                    </a:gridCol>
                    <a:gridCol w="720815">
                      <a:extLst>
                        <a:ext uri="{9D8B030D-6E8A-4147-A177-3AD203B41FA5}">
                          <a16:colId xmlns:a16="http://schemas.microsoft.com/office/drawing/2014/main" val="1842485080"/>
                        </a:ext>
                      </a:extLst>
                    </a:gridCol>
                    <a:gridCol w="720815">
                      <a:extLst>
                        <a:ext uri="{9D8B030D-6E8A-4147-A177-3AD203B41FA5}">
                          <a16:colId xmlns:a16="http://schemas.microsoft.com/office/drawing/2014/main" val="14430978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S0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𝑂𝑈𝑇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6691641"/>
                      </a:ext>
                    </a:extLst>
                  </a:tr>
                  <a:tr h="3463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94814048"/>
                      </a:ext>
                    </a:extLst>
                  </a:tr>
                  <a:tr h="34635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i="1" dirty="0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ko-KR" b="1" i="1" dirty="0" smtClean="0">
                                        <a:latin typeface="Cambria Math" panose="02040503050406030204" pitchFamily="18" charset="0"/>
                                      </a:rPr>
                                      <m:t>𝑩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391806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표 5">
                <a:extLst>
                  <a:ext uri="{FF2B5EF4-FFF2-40B4-BE49-F238E27FC236}">
                    <a16:creationId xmlns:a16="http://schemas.microsoft.com/office/drawing/2014/main" id="{34D87DD8-45E3-70E2-C361-7BBE656A3A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941217"/>
                  </p:ext>
                </p:extLst>
              </p:nvPr>
            </p:nvGraphicFramePr>
            <p:xfrm>
              <a:off x="1720843" y="5397698"/>
              <a:ext cx="2883260" cy="10972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720815">
                      <a:extLst>
                        <a:ext uri="{9D8B030D-6E8A-4147-A177-3AD203B41FA5}">
                          <a16:colId xmlns:a16="http://schemas.microsoft.com/office/drawing/2014/main" val="1377660748"/>
                        </a:ext>
                      </a:extLst>
                    </a:gridCol>
                    <a:gridCol w="720815">
                      <a:extLst>
                        <a:ext uri="{9D8B030D-6E8A-4147-A177-3AD203B41FA5}">
                          <a16:colId xmlns:a16="http://schemas.microsoft.com/office/drawing/2014/main" val="2635639096"/>
                        </a:ext>
                      </a:extLst>
                    </a:gridCol>
                    <a:gridCol w="720815">
                      <a:extLst>
                        <a:ext uri="{9D8B030D-6E8A-4147-A177-3AD203B41FA5}">
                          <a16:colId xmlns:a16="http://schemas.microsoft.com/office/drawing/2014/main" val="1842485080"/>
                        </a:ext>
                      </a:extLst>
                    </a:gridCol>
                    <a:gridCol w="720815">
                      <a:extLst>
                        <a:ext uri="{9D8B030D-6E8A-4147-A177-3AD203B41FA5}">
                          <a16:colId xmlns:a16="http://schemas.microsoft.com/office/drawing/2014/main" val="1443097800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S0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101695" t="-8333" r="-202542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8333" r="-100840" b="-2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2542" t="-8333" r="-1695" b="-2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6691641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2542" t="-106557" r="-1695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9481404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4"/>
                          <a:stretch>
                            <a:fillRect l="-302542" t="-210000" r="-1695" b="-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8391806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85C3B3-333F-09EA-8ED5-38FAB01A7DF0}"/>
              </a:ext>
            </a:extLst>
          </p:cNvPr>
          <p:cNvSpPr txBox="1"/>
          <p:nvPr/>
        </p:nvSpPr>
        <p:spPr>
          <a:xfrm>
            <a:off x="10210629" y="5715002"/>
            <a:ext cx="140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Scale : [um]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B3A7544-DD19-1AD4-9569-B1E2AF815F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834740"/>
              </p:ext>
            </p:extLst>
          </p:nvPr>
        </p:nvGraphicFramePr>
        <p:xfrm>
          <a:off x="9713420" y="4983482"/>
          <a:ext cx="17056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804">
                  <a:extLst>
                    <a:ext uri="{9D8B030D-6E8A-4147-A177-3AD203B41FA5}">
                      <a16:colId xmlns:a16="http://schemas.microsoft.com/office/drawing/2014/main" val="2635639096"/>
                    </a:ext>
                  </a:extLst>
                </a:gridCol>
                <a:gridCol w="852804">
                  <a:extLst>
                    <a:ext uri="{9D8B030D-6E8A-4147-A177-3AD203B41FA5}">
                      <a16:colId xmlns:a16="http://schemas.microsoft.com/office/drawing/2014/main" val="1842485080"/>
                    </a:ext>
                  </a:extLst>
                </a:gridCol>
              </a:tblGrid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2.44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14048"/>
                  </a:ext>
                </a:extLst>
              </a:tr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7.31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32457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33C5F9D-C58C-81A9-07D9-EBC2D39E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8474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4x1 MUX SWITCH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2B94A34-336A-766A-5D4C-922549872CD6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ACE323-ECEA-EC9D-E26D-37EC4EDBD7B9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Schematic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A358637-E1D6-CF9E-7BC7-D6CC22F30062}"/>
              </a:ext>
            </a:extLst>
          </p:cNvPr>
          <p:cNvCxnSpPr>
            <a:cxnSpLocks/>
          </p:cNvCxnSpPr>
          <p:nvPr/>
        </p:nvCxnSpPr>
        <p:spPr>
          <a:xfrm>
            <a:off x="6297836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570A8B-F927-AFE4-4375-BA80434D9731}"/>
              </a:ext>
            </a:extLst>
          </p:cNvPr>
          <p:cNvSpPr txBox="1"/>
          <p:nvPr/>
        </p:nvSpPr>
        <p:spPr>
          <a:xfrm>
            <a:off x="6430107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Symbol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51" y="1949274"/>
            <a:ext cx="4459569" cy="39212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36" y="1949274"/>
            <a:ext cx="4536741" cy="3596449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5FBB3D-6AE7-D422-5AE2-1BBED86D3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1843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4x1 MUX SWITCH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2B94A34-336A-766A-5D4C-922549872CD6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7ACE323-ECEA-EC9D-E26D-37EC4EDBD7B9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Simulation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A358637-E1D6-CF9E-7BC7-D6CC22F30062}"/>
              </a:ext>
            </a:extLst>
          </p:cNvPr>
          <p:cNvCxnSpPr>
            <a:cxnSpLocks/>
          </p:cNvCxnSpPr>
          <p:nvPr/>
        </p:nvCxnSpPr>
        <p:spPr>
          <a:xfrm>
            <a:off x="6297836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C570A8B-F927-AFE4-4375-BA80434D9731}"/>
              </a:ext>
            </a:extLst>
          </p:cNvPr>
          <p:cNvSpPr txBox="1"/>
          <p:nvPr/>
        </p:nvSpPr>
        <p:spPr>
          <a:xfrm>
            <a:off x="6430107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Layout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2939" y="2749557"/>
            <a:ext cx="3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0 1  0 1 0 1  0 1 0  1 0 1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42939" y="4423056"/>
            <a:ext cx="3692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0 1  1 0 0  1 1 0 0  1 1 0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04067" y="2628635"/>
            <a:ext cx="418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0 1  0 1 0 1  0 1 0  1 0 1  0 1 0 1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6171" y="3327715"/>
            <a:ext cx="418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0 0  1 1 0 0  1 1  1 1 0 0  0 0 1 1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26171" y="3987320"/>
            <a:ext cx="418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0 0  0 0 1 1  1 1  0 0 0 0  1 1 1 1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39901" y="4702719"/>
            <a:ext cx="418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0 1  0 1 0 0  1 1 0 1 0  1 0 0 1 1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7331" y="2626200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VINA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5716" y="3320434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VINB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27820" y="4026795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08491" y="4704581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VOUT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171" y="2149774"/>
            <a:ext cx="3472876" cy="34445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331" y="2149774"/>
            <a:ext cx="5452949" cy="34498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450110" y="2450284"/>
            <a:ext cx="1067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A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35267" y="2806986"/>
            <a:ext cx="1067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B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446038" y="3213662"/>
            <a:ext cx="1067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C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07446" y="3648495"/>
            <a:ext cx="1067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D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52658" y="4067056"/>
            <a:ext cx="245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      0     1     0     1 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352658" y="4478288"/>
            <a:ext cx="245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      0     0     1     1 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59523" y="4883118"/>
            <a:ext cx="2451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      A     B   C    D  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88946" y="2550434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VINA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0928" y="2974873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VINB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303" y="3419310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VINC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96302" y="3829902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VIND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5716" y="4228271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S0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6302" y="4653159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S1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08961" y="5059117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VOUT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2504F3-C0C7-4E9B-5C5C-091B16F6382F}"/>
              </a:ext>
            </a:extLst>
          </p:cNvPr>
          <p:cNvSpPr txBox="1"/>
          <p:nvPr/>
        </p:nvSpPr>
        <p:spPr>
          <a:xfrm>
            <a:off x="10386270" y="5715002"/>
            <a:ext cx="140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Scale : [um]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39F1514-419B-27F2-DAB5-2DB4643181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015159"/>
              </p:ext>
            </p:extLst>
          </p:nvPr>
        </p:nvGraphicFramePr>
        <p:xfrm>
          <a:off x="9889061" y="4983482"/>
          <a:ext cx="17056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804">
                  <a:extLst>
                    <a:ext uri="{9D8B030D-6E8A-4147-A177-3AD203B41FA5}">
                      <a16:colId xmlns:a16="http://schemas.microsoft.com/office/drawing/2014/main" val="2635639096"/>
                    </a:ext>
                  </a:extLst>
                </a:gridCol>
                <a:gridCol w="852804">
                  <a:extLst>
                    <a:ext uri="{9D8B030D-6E8A-4147-A177-3AD203B41FA5}">
                      <a16:colId xmlns:a16="http://schemas.microsoft.com/office/drawing/2014/main" val="1842485080"/>
                    </a:ext>
                  </a:extLst>
                </a:gridCol>
              </a:tblGrid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14048"/>
                  </a:ext>
                </a:extLst>
              </a:tr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8.055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32457"/>
                  </a:ext>
                </a:extLst>
              </a:tr>
            </a:tbl>
          </a:graphicData>
        </a:graphic>
      </p:graphicFrame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05609DD-C56E-8D9A-4E13-EE3AE97A1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3655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Transmission Gate D-F/F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0FB4E3A3-AFE4-B9C4-C887-6AC3B776C0E2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43F6E8E-A53E-7A3B-A38D-4D4164DBE249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Schematic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4F18D6-10C2-ACA0-C6B2-FA41513DA53C}"/>
              </a:ext>
            </a:extLst>
          </p:cNvPr>
          <p:cNvCxnSpPr>
            <a:cxnSpLocks/>
          </p:cNvCxnSpPr>
          <p:nvPr/>
        </p:nvCxnSpPr>
        <p:spPr>
          <a:xfrm>
            <a:off x="7649307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3A41252-3361-19EC-8EEF-4CCBB08E36DC}"/>
              </a:ext>
            </a:extLst>
          </p:cNvPr>
          <p:cNvSpPr txBox="1"/>
          <p:nvPr/>
        </p:nvSpPr>
        <p:spPr>
          <a:xfrm>
            <a:off x="7781578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Symbol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08" y="1949274"/>
            <a:ext cx="3069225" cy="251920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345" y="1949274"/>
            <a:ext cx="6901926" cy="310005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61BE41-DD65-3DEC-8E10-2E5BA75FA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374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E108FE-4000-35D4-8B4F-CCBE5162A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1645" y="6449453"/>
            <a:ext cx="2743200" cy="365125"/>
          </a:xfrm>
        </p:spPr>
        <p:txBody>
          <a:bodyPr/>
          <a:lstStyle/>
          <a:p>
            <a:fld id="{285FEA11-C32A-44FD-B264-E5595F6E734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C6A6E4-FEA5-FED0-F55E-BE6435DBF672}"/>
              </a:ext>
            </a:extLst>
          </p:cNvPr>
          <p:cNvSpPr/>
          <p:nvPr/>
        </p:nvSpPr>
        <p:spPr>
          <a:xfrm>
            <a:off x="2602575" y="74834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INDEX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A6E6435-4102-7E51-1175-0E1F9CA675CF}"/>
              </a:ext>
            </a:extLst>
          </p:cNvPr>
          <p:cNvCxnSpPr>
            <a:cxnSpLocks/>
          </p:cNvCxnSpPr>
          <p:nvPr/>
        </p:nvCxnSpPr>
        <p:spPr>
          <a:xfrm>
            <a:off x="869434" y="1253655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5C0F37-9E12-D21B-ABD3-ABBF0C1BD1CF}"/>
              </a:ext>
            </a:extLst>
          </p:cNvPr>
          <p:cNvSpPr txBox="1"/>
          <p:nvPr/>
        </p:nvSpPr>
        <p:spPr>
          <a:xfrm>
            <a:off x="869432" y="744254"/>
            <a:ext cx="335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155A4"/>
                </a:solidFill>
              </a:rPr>
              <a:t>01</a:t>
            </a:r>
            <a:endParaRPr lang="ko-KR" altLang="en-US" b="1" dirty="0">
              <a:solidFill>
                <a:srgbClr val="2155A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CE0F49-D612-C0FB-764E-59B660CD0273}"/>
              </a:ext>
            </a:extLst>
          </p:cNvPr>
          <p:cNvSpPr txBox="1"/>
          <p:nvPr/>
        </p:nvSpPr>
        <p:spPr>
          <a:xfrm>
            <a:off x="869432" y="1874289"/>
            <a:ext cx="3358972" cy="152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About Universal Shift Register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Reason for selecting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    Universal Shift Register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Program &amp; Tool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B8C3BB-6F4E-2A8E-DF33-463795C04321}"/>
              </a:ext>
            </a:extLst>
          </p:cNvPr>
          <p:cNvSpPr txBox="1"/>
          <p:nvPr/>
        </p:nvSpPr>
        <p:spPr>
          <a:xfrm>
            <a:off x="869434" y="1357689"/>
            <a:ext cx="33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Project Outline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75F8367-80D0-E485-17C2-8D0C0C92FC62}"/>
              </a:ext>
            </a:extLst>
          </p:cNvPr>
          <p:cNvCxnSpPr>
            <a:cxnSpLocks/>
          </p:cNvCxnSpPr>
          <p:nvPr/>
        </p:nvCxnSpPr>
        <p:spPr>
          <a:xfrm>
            <a:off x="7963596" y="1237939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41F045-6C68-B5E1-22A0-E0EFBCF06986}"/>
              </a:ext>
            </a:extLst>
          </p:cNvPr>
          <p:cNvSpPr txBox="1"/>
          <p:nvPr/>
        </p:nvSpPr>
        <p:spPr>
          <a:xfrm>
            <a:off x="7963594" y="728538"/>
            <a:ext cx="335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155A4"/>
                </a:solidFill>
              </a:rPr>
              <a:t>03</a:t>
            </a:r>
            <a:endParaRPr lang="ko-KR" altLang="en-US" b="1" dirty="0">
              <a:solidFill>
                <a:srgbClr val="2155A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77A23-A826-3B2E-4C06-9F2450731EAF}"/>
              </a:ext>
            </a:extLst>
          </p:cNvPr>
          <p:cNvSpPr txBox="1"/>
          <p:nvPr/>
        </p:nvSpPr>
        <p:spPr>
          <a:xfrm>
            <a:off x="7963594" y="1858573"/>
            <a:ext cx="3358972" cy="3048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■</a:t>
            </a:r>
            <a:r>
              <a:rPr lang="ko-KR" altLang="en-US" dirty="0"/>
              <a:t> </a:t>
            </a:r>
            <a:r>
              <a:rPr lang="en-US" altLang="ko-KR" sz="1600" dirty="0"/>
              <a:t>Transmission Gate D F/F (TGFF)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 err="1"/>
              <a:t>Asychronous</a:t>
            </a:r>
            <a:r>
              <a:rPr lang="en-US" altLang="ko-KR" sz="1600" dirty="0"/>
              <a:t>-reset TGFF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Operation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Schematic &amp; Symbol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Simulation (W/ Setup, Hold Time)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Layout &amp; DRC &amp; LVS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Appendix 1 : D F/F vs TGFF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C05432-6920-5C77-9F4C-C2DCE9910328}"/>
              </a:ext>
            </a:extLst>
          </p:cNvPr>
          <p:cNvSpPr txBox="1"/>
          <p:nvPr/>
        </p:nvSpPr>
        <p:spPr>
          <a:xfrm>
            <a:off x="7963596" y="1341973"/>
            <a:ext cx="33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Asynchronous-reset TGFF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79D4A26-4D0E-32A2-63C4-A675D225DD29}"/>
              </a:ext>
            </a:extLst>
          </p:cNvPr>
          <p:cNvCxnSpPr>
            <a:cxnSpLocks/>
          </p:cNvCxnSpPr>
          <p:nvPr/>
        </p:nvCxnSpPr>
        <p:spPr>
          <a:xfrm>
            <a:off x="4416515" y="1232017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F2893F8-BDDF-A4B3-A05E-5208364EE031}"/>
              </a:ext>
            </a:extLst>
          </p:cNvPr>
          <p:cNvSpPr txBox="1"/>
          <p:nvPr/>
        </p:nvSpPr>
        <p:spPr>
          <a:xfrm>
            <a:off x="4416513" y="722616"/>
            <a:ext cx="335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155A4"/>
                </a:solidFill>
              </a:rPr>
              <a:t>02</a:t>
            </a:r>
            <a:endParaRPr lang="ko-KR" altLang="en-US" b="1" dirty="0">
              <a:solidFill>
                <a:srgbClr val="2155A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B38F99-3B14-AE88-A8B0-B426A46E934C}"/>
              </a:ext>
            </a:extLst>
          </p:cNvPr>
          <p:cNvSpPr txBox="1"/>
          <p:nvPr/>
        </p:nvSpPr>
        <p:spPr>
          <a:xfrm>
            <a:off x="4416513" y="1852651"/>
            <a:ext cx="3358972" cy="230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■</a:t>
            </a:r>
            <a:r>
              <a:rPr lang="ko-KR" altLang="en-US" dirty="0"/>
              <a:t> </a:t>
            </a:r>
            <a:r>
              <a:rPr lang="en-US" altLang="ko-KR" sz="1600" dirty="0"/>
              <a:t>NOT 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2NAND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XOR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2x1</a:t>
            </a:r>
            <a:r>
              <a:rPr lang="ko-KR" altLang="en-US" sz="1600" dirty="0"/>
              <a:t> </a:t>
            </a:r>
            <a:r>
              <a:rPr lang="en-US" altLang="ko-KR" sz="1600" dirty="0"/>
              <a:t>MUX</a:t>
            </a:r>
            <a:r>
              <a:rPr lang="ko-KR" altLang="en-US" sz="1600" dirty="0"/>
              <a:t> </a:t>
            </a:r>
            <a:r>
              <a:rPr lang="en-US" altLang="ko-KR" sz="1600" dirty="0"/>
              <a:t>Switch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4x1</a:t>
            </a:r>
            <a:r>
              <a:rPr lang="ko-KR" altLang="en-US" sz="1600" dirty="0"/>
              <a:t> </a:t>
            </a:r>
            <a:r>
              <a:rPr lang="en-US" altLang="ko-KR" sz="1600" dirty="0"/>
              <a:t>MUX</a:t>
            </a:r>
            <a:r>
              <a:rPr lang="ko-KR" altLang="en-US" sz="1600" dirty="0"/>
              <a:t> </a:t>
            </a:r>
            <a:r>
              <a:rPr lang="en-US" altLang="ko-KR" sz="1600" dirty="0"/>
              <a:t>Switch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Transmission gate D-F/F</a:t>
            </a:r>
            <a:endParaRPr lang="ko-KR" altLang="en-US" sz="1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8E145C-ADD9-2A43-9186-E0205375DCE7}"/>
              </a:ext>
            </a:extLst>
          </p:cNvPr>
          <p:cNvSpPr txBox="1"/>
          <p:nvPr/>
        </p:nvSpPr>
        <p:spPr>
          <a:xfrm>
            <a:off x="4416515" y="1336051"/>
            <a:ext cx="33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Digital Logic Gate / Circuit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69000C6-D423-5F85-3527-BFABD539106D}"/>
              </a:ext>
            </a:extLst>
          </p:cNvPr>
          <p:cNvCxnSpPr>
            <a:cxnSpLocks/>
          </p:cNvCxnSpPr>
          <p:nvPr/>
        </p:nvCxnSpPr>
        <p:spPr>
          <a:xfrm>
            <a:off x="869434" y="4790050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D73834-3612-0371-B579-070206DA5DAE}"/>
              </a:ext>
            </a:extLst>
          </p:cNvPr>
          <p:cNvSpPr txBox="1"/>
          <p:nvPr/>
        </p:nvSpPr>
        <p:spPr>
          <a:xfrm>
            <a:off x="869432" y="4280649"/>
            <a:ext cx="335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155A4"/>
                </a:solidFill>
              </a:rPr>
              <a:t>04</a:t>
            </a:r>
            <a:endParaRPr lang="ko-KR" altLang="en-US" b="1" dirty="0">
              <a:solidFill>
                <a:srgbClr val="2155A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30FF18-D439-3B38-688C-241DA7BCDF4C}"/>
              </a:ext>
            </a:extLst>
          </p:cNvPr>
          <p:cNvSpPr txBox="1"/>
          <p:nvPr/>
        </p:nvSpPr>
        <p:spPr>
          <a:xfrm>
            <a:off x="869432" y="5243635"/>
            <a:ext cx="3461028" cy="1570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■</a:t>
            </a:r>
            <a:r>
              <a:rPr lang="ko-KR" altLang="en-US" dirty="0"/>
              <a:t> </a:t>
            </a:r>
            <a:r>
              <a:rPr lang="en-US" altLang="ko-KR" sz="1600" dirty="0"/>
              <a:t>Operation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Schematic &amp;Symbol &amp; Simulation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Layout &amp; DRC &amp; LVS</a:t>
            </a:r>
          </a:p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Appendix 2 : Max Freq. / Setup time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732EA-C795-29F6-3D6C-3883948E5A15}"/>
              </a:ext>
            </a:extLst>
          </p:cNvPr>
          <p:cNvSpPr txBox="1"/>
          <p:nvPr/>
        </p:nvSpPr>
        <p:spPr>
          <a:xfrm>
            <a:off x="869434" y="4894084"/>
            <a:ext cx="33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Universal Shift Register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C8E874F-3379-A317-5419-F7039FE188FC}"/>
              </a:ext>
            </a:extLst>
          </p:cNvPr>
          <p:cNvCxnSpPr>
            <a:cxnSpLocks/>
          </p:cNvCxnSpPr>
          <p:nvPr/>
        </p:nvCxnSpPr>
        <p:spPr>
          <a:xfrm>
            <a:off x="4416513" y="4796816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ED4DA72-806F-4F92-7659-F74B8CCA289F}"/>
              </a:ext>
            </a:extLst>
          </p:cNvPr>
          <p:cNvSpPr txBox="1"/>
          <p:nvPr/>
        </p:nvSpPr>
        <p:spPr>
          <a:xfrm>
            <a:off x="4416511" y="4287415"/>
            <a:ext cx="335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155A4"/>
                </a:solidFill>
              </a:rPr>
              <a:t>05</a:t>
            </a:r>
            <a:endParaRPr lang="ko-KR" altLang="en-US" b="1" dirty="0">
              <a:solidFill>
                <a:srgbClr val="2155A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2DC284-360D-FE03-8F94-464A5198F178}"/>
              </a:ext>
            </a:extLst>
          </p:cNvPr>
          <p:cNvSpPr txBox="1"/>
          <p:nvPr/>
        </p:nvSpPr>
        <p:spPr>
          <a:xfrm>
            <a:off x="4416513" y="4900850"/>
            <a:ext cx="33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Review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9683CB4-32A9-2549-F51F-98AEE81FD615}"/>
              </a:ext>
            </a:extLst>
          </p:cNvPr>
          <p:cNvCxnSpPr>
            <a:cxnSpLocks/>
          </p:cNvCxnSpPr>
          <p:nvPr/>
        </p:nvCxnSpPr>
        <p:spPr>
          <a:xfrm>
            <a:off x="869432" y="1823361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9BF849E7-ABDC-ADB7-9063-2F28926C6634}"/>
              </a:ext>
            </a:extLst>
          </p:cNvPr>
          <p:cNvCxnSpPr>
            <a:cxnSpLocks/>
          </p:cNvCxnSpPr>
          <p:nvPr/>
        </p:nvCxnSpPr>
        <p:spPr>
          <a:xfrm>
            <a:off x="4411037" y="1823361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C6F8118-6EAF-E4E4-EA94-483EA6384331}"/>
              </a:ext>
            </a:extLst>
          </p:cNvPr>
          <p:cNvCxnSpPr>
            <a:cxnSpLocks/>
          </p:cNvCxnSpPr>
          <p:nvPr/>
        </p:nvCxnSpPr>
        <p:spPr>
          <a:xfrm>
            <a:off x="7963594" y="1823361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3A29B3B-8442-09BB-5F2E-4C9CE1415BB3}"/>
              </a:ext>
            </a:extLst>
          </p:cNvPr>
          <p:cNvCxnSpPr>
            <a:cxnSpLocks/>
          </p:cNvCxnSpPr>
          <p:nvPr/>
        </p:nvCxnSpPr>
        <p:spPr>
          <a:xfrm>
            <a:off x="869432" y="5384216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AD9EAB6-64D0-0BEF-23A9-0AFFDDE28D2B}"/>
              </a:ext>
            </a:extLst>
          </p:cNvPr>
          <p:cNvCxnSpPr>
            <a:cxnSpLocks/>
          </p:cNvCxnSpPr>
          <p:nvPr/>
        </p:nvCxnSpPr>
        <p:spPr>
          <a:xfrm>
            <a:off x="4411037" y="5380922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918407-5DEF-C172-1DE4-1F73A27549E0}"/>
              </a:ext>
            </a:extLst>
          </p:cNvPr>
          <p:cNvSpPr txBox="1"/>
          <p:nvPr/>
        </p:nvSpPr>
        <p:spPr>
          <a:xfrm>
            <a:off x="4411036" y="5374215"/>
            <a:ext cx="3358972" cy="416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Review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75575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Transmission Gate D-F/F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9CEADB4-8C95-0B02-9D56-DF847901A3A5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F0BD9EA-BB18-F1B4-E539-186FCF841580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Simulation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0" y="1902287"/>
            <a:ext cx="10466717" cy="43209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D8976B-EE7D-075F-2303-2DE2A4186C91}"/>
              </a:ext>
            </a:extLst>
          </p:cNvPr>
          <p:cNvSpPr txBox="1"/>
          <p:nvPr/>
        </p:nvSpPr>
        <p:spPr>
          <a:xfrm>
            <a:off x="715484" y="3244748"/>
            <a:ext cx="8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Input(D)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6E97F-CCC8-5306-A7D5-C8C45E470134}"/>
              </a:ext>
            </a:extLst>
          </p:cNvPr>
          <p:cNvSpPr txBox="1"/>
          <p:nvPr/>
        </p:nvSpPr>
        <p:spPr>
          <a:xfrm>
            <a:off x="623441" y="4144864"/>
            <a:ext cx="99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Output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(Q)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6042DA-B47E-BDFA-B3FA-92448B57210C}"/>
              </a:ext>
            </a:extLst>
          </p:cNvPr>
          <p:cNvSpPr txBox="1"/>
          <p:nvPr/>
        </p:nvSpPr>
        <p:spPr>
          <a:xfrm>
            <a:off x="610757" y="2513081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CLK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D90A0-836F-94C2-A3BC-908194192D3A}"/>
              </a:ext>
            </a:extLst>
          </p:cNvPr>
          <p:cNvSpPr txBox="1"/>
          <p:nvPr/>
        </p:nvSpPr>
        <p:spPr>
          <a:xfrm>
            <a:off x="897147" y="5379644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Q’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705DD6-A001-13C5-0889-9CE6C7D0E1DC}"/>
              </a:ext>
            </a:extLst>
          </p:cNvPr>
          <p:cNvSpPr/>
          <p:nvPr/>
        </p:nvSpPr>
        <p:spPr>
          <a:xfrm>
            <a:off x="2950234" y="2323381"/>
            <a:ext cx="460075" cy="3692106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7026CE0-B28C-5776-BE04-BA5F05EBA513}"/>
              </a:ext>
            </a:extLst>
          </p:cNvPr>
          <p:cNvSpPr/>
          <p:nvPr/>
        </p:nvSpPr>
        <p:spPr>
          <a:xfrm rot="4582680">
            <a:off x="2786331" y="3641213"/>
            <a:ext cx="787880" cy="1955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22B352F-E198-9538-A1A7-E3E6BB0F174A}"/>
              </a:ext>
            </a:extLst>
          </p:cNvPr>
          <p:cNvSpPr/>
          <p:nvPr/>
        </p:nvSpPr>
        <p:spPr>
          <a:xfrm>
            <a:off x="5185390" y="2366512"/>
            <a:ext cx="460075" cy="3692106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E984BDC-4AEE-5801-9EE2-5FD3981A81B6}"/>
              </a:ext>
            </a:extLst>
          </p:cNvPr>
          <p:cNvSpPr/>
          <p:nvPr/>
        </p:nvSpPr>
        <p:spPr>
          <a:xfrm rot="5087834">
            <a:off x="5063732" y="4349100"/>
            <a:ext cx="787880" cy="1955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4602D3-FD70-214C-9D49-EA09FFCF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543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623F37-A8C4-480F-BCB1-CF9E49F0C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A3E6C2-0820-41EE-816A-5D9A9CB33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32712" cy="685799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1BB255-8E7E-5375-801D-BA4E110C244C}"/>
              </a:ext>
            </a:extLst>
          </p:cNvPr>
          <p:cNvSpPr/>
          <p:nvPr/>
        </p:nvSpPr>
        <p:spPr>
          <a:xfrm>
            <a:off x="299810" y="1170431"/>
            <a:ext cx="5730240" cy="513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03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Asynchronous-reset</a:t>
            </a:r>
            <a:b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TGFF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5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CF87F1-3B54-482D-A798-9F4A9944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2B318-9A0C-9BA3-FD23-2177EF39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2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1719E9-D8E5-972C-0048-A434D431DF24}"/>
              </a:ext>
            </a:extLst>
          </p:cNvPr>
          <p:cNvSpPr/>
          <p:nvPr/>
        </p:nvSpPr>
        <p:spPr>
          <a:xfrm>
            <a:off x="6285146" y="792587"/>
            <a:ext cx="5544544" cy="513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TGFF : Transmission Gate D-F/F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Asynchronous-reset TGFF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Operation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Schematic &amp; Symbol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Simulation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Layout (W/ DRC &amp; LVS)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Appendix : D F/F vs </a:t>
            </a:r>
            <a:r>
              <a:rPr lang="en-US" altLang="ko-KR" sz="2000" b="1" dirty="0" err="1">
                <a:solidFill>
                  <a:schemeClr val="tx2"/>
                </a:solidFill>
              </a:rPr>
              <a:t>Asynch</a:t>
            </a:r>
            <a:r>
              <a:rPr lang="en-US" altLang="ko-KR" sz="2000" b="1" dirty="0">
                <a:solidFill>
                  <a:schemeClr val="tx2"/>
                </a:solidFill>
              </a:rPr>
              <a:t>.-reset TGFF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b="1" dirty="0"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94C9B-C550-4E20-89C5-83F12CB5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6AE491-4898-437E-9E32-86A2F1920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F55C76-861C-49BA-925A-099CA0118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94BE9A-C1C3-41FE-B2E9-6DBE5EBA2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8687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TGFF : Transmission Gate D-F/F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03 : Asynchronous-reset TGFF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6CD40F-E2BA-902F-0242-5F628C8BE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7" y="1211735"/>
            <a:ext cx="4557584" cy="221726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2497058-0BFE-F2B0-7745-A2CB65159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320" y="3935672"/>
            <a:ext cx="2912789" cy="263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93B321-3574-D514-2F3E-BCF6F4BA8413}"/>
              </a:ext>
            </a:extLst>
          </p:cNvPr>
          <p:cNvSpPr txBox="1"/>
          <p:nvPr/>
        </p:nvSpPr>
        <p:spPr>
          <a:xfrm>
            <a:off x="5975230" y="1342298"/>
            <a:ext cx="5285117" cy="1381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Transmission Gate D-F/F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D-F/F With Transmission Gate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E417E-0340-4661-0C5F-3C7D2689D698}"/>
              </a:ext>
            </a:extLst>
          </p:cNvPr>
          <p:cNvSpPr txBox="1"/>
          <p:nvPr/>
        </p:nvSpPr>
        <p:spPr>
          <a:xfrm>
            <a:off x="5975230" y="3053219"/>
            <a:ext cx="5285117" cy="3089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Representative Advantage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/>
              <a:t>Area ( # of Transistors)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u="sng" dirty="0"/>
              <a:t>TGFF</a:t>
            </a:r>
            <a:r>
              <a:rPr lang="en-US" altLang="ko-KR" dirty="0"/>
              <a:t>: 16 Transistors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Tr. of Transmission gate : 2 x 4 = 8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Tr. of Inverter : 2 x 4 = 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u="sng" dirty="0"/>
              <a:t>D-F/F </a:t>
            </a:r>
            <a:r>
              <a:rPr lang="en-US" altLang="ko-KR" dirty="0"/>
              <a:t>: 36 Transistors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Tr of 3NAND : 6 x 6 = 36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9E4A12B-171E-6501-60A8-DAAE0973B9A2}"/>
              </a:ext>
            </a:extLst>
          </p:cNvPr>
          <p:cNvSpPr/>
          <p:nvPr/>
        </p:nvSpPr>
        <p:spPr>
          <a:xfrm>
            <a:off x="652694" y="874143"/>
            <a:ext cx="1526914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730BA-9E62-F363-5D59-B6491BC30E1B}"/>
              </a:ext>
            </a:extLst>
          </p:cNvPr>
          <p:cNvSpPr txBox="1"/>
          <p:nvPr/>
        </p:nvSpPr>
        <p:spPr>
          <a:xfrm>
            <a:off x="652694" y="874143"/>
            <a:ext cx="152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TGFF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14FA61-9EEC-0968-BE23-66F2638DA304}"/>
              </a:ext>
            </a:extLst>
          </p:cNvPr>
          <p:cNvSpPr/>
          <p:nvPr/>
        </p:nvSpPr>
        <p:spPr>
          <a:xfrm>
            <a:off x="718830" y="3576020"/>
            <a:ext cx="1526914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97E275-0FD9-2346-0F70-11B7BFE0AEDF}"/>
              </a:ext>
            </a:extLst>
          </p:cNvPr>
          <p:cNvSpPr txBox="1"/>
          <p:nvPr/>
        </p:nvSpPr>
        <p:spPr>
          <a:xfrm>
            <a:off x="718830" y="3554570"/>
            <a:ext cx="152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D-Flip/Flop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EE1CB2A-F5CF-F7FE-B9A4-976A83089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8243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Asynchronous-reset TGFF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03 : Asynchronous-reset TGFF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93B321-3574-D514-2F3E-BCF6F4BA8413}"/>
              </a:ext>
            </a:extLst>
          </p:cNvPr>
          <p:cNvSpPr txBox="1"/>
          <p:nvPr/>
        </p:nvSpPr>
        <p:spPr>
          <a:xfrm>
            <a:off x="5762445" y="1711417"/>
            <a:ext cx="5802702" cy="1381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b="1" dirty="0"/>
              <a:t>Asynchronous-reset Transmission Gate D-F/F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Addition of Reset function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36637D-DE7A-D190-0C37-5A3A38C9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3" y="1227279"/>
            <a:ext cx="4672084" cy="230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49AE27-1793-30EA-3790-067F24580186}"/>
              </a:ext>
            </a:extLst>
          </p:cNvPr>
          <p:cNvSpPr txBox="1"/>
          <p:nvPr/>
        </p:nvSpPr>
        <p:spPr>
          <a:xfrm>
            <a:off x="1029419" y="4206048"/>
            <a:ext cx="6096000" cy="2166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14288C"/>
                </a:solidFill>
              </a:rPr>
              <a:t>Why add a Reset function?</a:t>
            </a:r>
          </a:p>
          <a:p>
            <a:pPr>
              <a:lnSpc>
                <a:spcPct val="150000"/>
              </a:lnSpc>
            </a:pPr>
            <a:r>
              <a:rPr lang="en-US" altLang="ko-KR" sz="1800" b="1" i="0" dirty="0">
                <a:solidFill>
                  <a:srgbClr val="000000"/>
                </a:solidFill>
                <a:effectLst/>
                <a:highlight>
                  <a:srgbClr val="FDFDFD"/>
                </a:highlight>
              </a:rPr>
              <a:t>1. Improve system stability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i="0" dirty="0">
                <a:solidFill>
                  <a:srgbClr val="000000"/>
                </a:solidFill>
                <a:effectLst/>
                <a:highlight>
                  <a:srgbClr val="FDFDFD"/>
                </a:highlight>
              </a:rPr>
              <a:t>System error occurred </a:t>
            </a:r>
            <a:br>
              <a:rPr lang="en-US" altLang="ko-KR" sz="1800" i="0" dirty="0">
                <a:solidFill>
                  <a:srgbClr val="000000"/>
                </a:solidFill>
                <a:effectLst/>
                <a:highlight>
                  <a:srgbClr val="FDFDFD"/>
                </a:highlight>
              </a:rPr>
            </a:br>
            <a:r>
              <a:rPr lang="ko-KR" altLang="en-US" sz="1800" b="1" dirty="0">
                <a:solidFill>
                  <a:srgbClr val="000000"/>
                </a:solidFill>
                <a:highlight>
                  <a:srgbClr val="FDFDFD"/>
                </a:highlight>
                <a:sym typeface="Wingdings" panose="05000000000000000000" pitchFamily="2" charset="2"/>
              </a:rPr>
              <a:t>→ </a:t>
            </a:r>
            <a:r>
              <a:rPr lang="en-US" altLang="ko-KR" sz="1800" dirty="0">
                <a:solidFill>
                  <a:srgbClr val="000000"/>
                </a:solidFill>
                <a:highlight>
                  <a:srgbClr val="FDFDFD"/>
                </a:highlight>
                <a:sym typeface="Wingdings" panose="05000000000000000000" pitchFamily="2" charset="2"/>
              </a:rPr>
              <a:t>Fast return to initial state</a:t>
            </a:r>
          </a:p>
          <a:p>
            <a:pPr>
              <a:lnSpc>
                <a:spcPct val="150000"/>
              </a:lnSpc>
            </a:pPr>
            <a:endParaRPr lang="en-US" altLang="ko-KR" sz="1800" i="0" dirty="0">
              <a:solidFill>
                <a:srgbClr val="000000"/>
              </a:solidFill>
              <a:effectLst/>
              <a:highlight>
                <a:srgbClr val="FDFDFD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D39F9D-A606-E24A-659A-756CC0A267ED}"/>
              </a:ext>
            </a:extLst>
          </p:cNvPr>
          <p:cNvSpPr txBox="1"/>
          <p:nvPr/>
        </p:nvSpPr>
        <p:spPr>
          <a:xfrm>
            <a:off x="5469147" y="4662390"/>
            <a:ext cx="6096000" cy="17098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i="0" dirty="0">
                <a:solidFill>
                  <a:srgbClr val="000000"/>
                </a:solidFill>
                <a:effectLst/>
                <a:highlight>
                  <a:srgbClr val="FDFDFD"/>
                </a:highlight>
                <a:latin typeface="+mj-lt"/>
              </a:rPr>
              <a:t>2. Reduce power consumption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dirty="0">
                <a:solidFill>
                  <a:srgbClr val="000000"/>
                </a:solidFill>
                <a:effectLst/>
                <a:highlight>
                  <a:srgbClr val="FDFDFD"/>
                </a:highlight>
                <a:latin typeface="+mj-lt"/>
              </a:rPr>
              <a:t>an error or unnecessary operating state</a:t>
            </a:r>
            <a:br>
              <a:rPr lang="en-US" altLang="ko-KR" sz="1800" b="0" i="0" dirty="0">
                <a:solidFill>
                  <a:srgbClr val="000000"/>
                </a:solidFill>
                <a:effectLst/>
                <a:highlight>
                  <a:srgbClr val="FDFDFD"/>
                </a:highlight>
                <a:latin typeface="+mj-lt"/>
              </a:rPr>
            </a:br>
            <a:r>
              <a:rPr lang="ko-KR" altLang="en-US" sz="1800" dirty="0">
                <a:solidFill>
                  <a:srgbClr val="000000"/>
                </a:solidFill>
                <a:highlight>
                  <a:srgbClr val="FDFDFD"/>
                </a:highlight>
                <a:latin typeface="+mj-lt"/>
              </a:rPr>
              <a:t>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highlight>
                  <a:srgbClr val="FDFDFD"/>
                </a:highlight>
                <a:latin typeface="+mj-lt"/>
              </a:rPr>
              <a:t>quickly reset to its initial state to avoid unnecessary</a:t>
            </a:r>
            <a:br>
              <a:rPr lang="en-US" altLang="ko-KR" sz="1800" b="0" i="0" dirty="0">
                <a:solidFill>
                  <a:srgbClr val="000000"/>
                </a:solidFill>
                <a:effectLst/>
                <a:highlight>
                  <a:srgbClr val="FDFDFD"/>
                </a:highlight>
                <a:latin typeface="+mj-lt"/>
              </a:rPr>
            </a:br>
            <a:r>
              <a:rPr lang="en-US" altLang="ko-KR" sz="1800" b="0" i="0" dirty="0">
                <a:solidFill>
                  <a:srgbClr val="000000"/>
                </a:solidFill>
                <a:effectLst/>
                <a:highlight>
                  <a:srgbClr val="FDFDFD"/>
                </a:highlight>
                <a:latin typeface="+mj-lt"/>
              </a:rPr>
              <a:t>     power consumption.</a:t>
            </a:r>
            <a:endParaRPr lang="en-US" altLang="ko-KR" sz="1800" dirty="0">
              <a:latin typeface="+mj-lt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4B5F5E4-1337-5876-FCC4-254536386D48}"/>
              </a:ext>
            </a:extLst>
          </p:cNvPr>
          <p:cNvSpPr/>
          <p:nvPr/>
        </p:nvSpPr>
        <p:spPr>
          <a:xfrm>
            <a:off x="1144399" y="3684967"/>
            <a:ext cx="3818665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DC67AB-E16A-FDE6-7ABF-3E4DD3779233}"/>
              </a:ext>
            </a:extLst>
          </p:cNvPr>
          <p:cNvSpPr txBox="1"/>
          <p:nvPr/>
        </p:nvSpPr>
        <p:spPr>
          <a:xfrm>
            <a:off x="1144399" y="3684967"/>
            <a:ext cx="381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Asynchronous-reset TGFF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E0158C-8311-BF1A-845D-357EDD53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778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Operation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03 : Asynchronous-reset TGFF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336637D-DE7A-D190-0C37-5A3A38C9E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19" y="2216441"/>
            <a:ext cx="4957313" cy="24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00A7C0A-73FB-C308-DBF9-117C33E4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362" y="2216441"/>
            <a:ext cx="4957313" cy="244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2E69F03-6C59-7EC8-E637-DC59AD5B94B8}"/>
              </a:ext>
            </a:extLst>
          </p:cNvPr>
          <p:cNvCxnSpPr>
            <a:cxnSpLocks/>
          </p:cNvCxnSpPr>
          <p:nvPr/>
        </p:nvCxnSpPr>
        <p:spPr>
          <a:xfrm>
            <a:off x="971910" y="1466491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4613C0-79DE-2B73-7B84-42D53A9CBF24}"/>
              </a:ext>
            </a:extLst>
          </p:cNvPr>
          <p:cNvSpPr txBox="1"/>
          <p:nvPr/>
        </p:nvSpPr>
        <p:spPr>
          <a:xfrm>
            <a:off x="1124308" y="1470652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CLK : Low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8846D5F-87D4-F8DA-6A85-4CCFB2B4C002}"/>
              </a:ext>
            </a:extLst>
          </p:cNvPr>
          <p:cNvCxnSpPr>
            <a:cxnSpLocks/>
          </p:cNvCxnSpPr>
          <p:nvPr/>
        </p:nvCxnSpPr>
        <p:spPr>
          <a:xfrm>
            <a:off x="6357668" y="1462330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D288728-0415-1BA6-2E2A-AF1C22A02BA0}"/>
              </a:ext>
            </a:extLst>
          </p:cNvPr>
          <p:cNvSpPr txBox="1"/>
          <p:nvPr/>
        </p:nvSpPr>
        <p:spPr>
          <a:xfrm>
            <a:off x="6510066" y="1466491"/>
            <a:ext cx="480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CLK : High (After positive edge)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21" name="곱하기 기호 20">
            <a:extLst>
              <a:ext uri="{FF2B5EF4-FFF2-40B4-BE49-F238E27FC236}">
                <a16:creationId xmlns:a16="http://schemas.microsoft.com/office/drawing/2014/main" id="{A3EC37C3-EDCE-A0F1-32B6-50B8DBDD7BB6}"/>
              </a:ext>
            </a:extLst>
          </p:cNvPr>
          <p:cNvSpPr/>
          <p:nvPr/>
        </p:nvSpPr>
        <p:spPr>
          <a:xfrm>
            <a:off x="1610192" y="2370878"/>
            <a:ext cx="1265207" cy="1050480"/>
          </a:xfrm>
          <a:prstGeom prst="mathMultiply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곱하기 기호 21">
            <a:extLst>
              <a:ext uri="{FF2B5EF4-FFF2-40B4-BE49-F238E27FC236}">
                <a16:creationId xmlns:a16="http://schemas.microsoft.com/office/drawing/2014/main" id="{CAF2A437-B4DF-6CE0-D544-3E19366DB3C5}"/>
              </a:ext>
            </a:extLst>
          </p:cNvPr>
          <p:cNvSpPr/>
          <p:nvPr/>
        </p:nvSpPr>
        <p:spPr>
          <a:xfrm>
            <a:off x="2774759" y="3398008"/>
            <a:ext cx="1265207" cy="1050480"/>
          </a:xfrm>
          <a:prstGeom prst="mathMultiply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2ABF4778-4939-1F87-76F6-6D4EAF021375}"/>
              </a:ext>
            </a:extLst>
          </p:cNvPr>
          <p:cNvSpPr/>
          <p:nvPr/>
        </p:nvSpPr>
        <p:spPr>
          <a:xfrm>
            <a:off x="1052423" y="3684584"/>
            <a:ext cx="1716585" cy="477328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오른쪽으로 구부러짐 24">
            <a:extLst>
              <a:ext uri="{FF2B5EF4-FFF2-40B4-BE49-F238E27FC236}">
                <a16:creationId xmlns:a16="http://schemas.microsoft.com/office/drawing/2014/main" id="{AE7E9FC4-3608-6A97-4B42-9301223F2657}"/>
              </a:ext>
            </a:extLst>
          </p:cNvPr>
          <p:cNvSpPr/>
          <p:nvPr/>
        </p:nvSpPr>
        <p:spPr>
          <a:xfrm>
            <a:off x="3933575" y="2896118"/>
            <a:ext cx="1202017" cy="1265794"/>
          </a:xfrm>
          <a:prstGeom prst="curved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곱하기 기호 25">
            <a:extLst>
              <a:ext uri="{FF2B5EF4-FFF2-40B4-BE49-F238E27FC236}">
                <a16:creationId xmlns:a16="http://schemas.microsoft.com/office/drawing/2014/main" id="{252A4690-DF95-9A94-B1B2-AE11001D1A21}"/>
              </a:ext>
            </a:extLst>
          </p:cNvPr>
          <p:cNvSpPr/>
          <p:nvPr/>
        </p:nvSpPr>
        <p:spPr>
          <a:xfrm>
            <a:off x="6018362" y="3398008"/>
            <a:ext cx="1265207" cy="1050480"/>
          </a:xfrm>
          <a:prstGeom prst="mathMultiply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화살표: 오른쪽으로 구부러짐 26">
            <a:extLst>
              <a:ext uri="{FF2B5EF4-FFF2-40B4-BE49-F238E27FC236}">
                <a16:creationId xmlns:a16="http://schemas.microsoft.com/office/drawing/2014/main" id="{AB14BCD0-0BB4-91BC-ED7A-750BD948F9C7}"/>
              </a:ext>
            </a:extLst>
          </p:cNvPr>
          <p:cNvSpPr/>
          <p:nvPr/>
        </p:nvSpPr>
        <p:spPr>
          <a:xfrm>
            <a:off x="7087967" y="2868396"/>
            <a:ext cx="1202017" cy="1265794"/>
          </a:xfrm>
          <a:prstGeom prst="curvedRightArrow">
            <a:avLst>
              <a:gd name="adj1" fmla="val 25000"/>
              <a:gd name="adj2" fmla="val 46624"/>
              <a:gd name="adj3" fmla="val 25000"/>
            </a:avLst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곱하기 기호 27">
            <a:extLst>
              <a:ext uri="{FF2B5EF4-FFF2-40B4-BE49-F238E27FC236}">
                <a16:creationId xmlns:a16="http://schemas.microsoft.com/office/drawing/2014/main" id="{A52F9420-9BFA-05FA-BC2C-1214A2C5D931}"/>
              </a:ext>
            </a:extLst>
          </p:cNvPr>
          <p:cNvSpPr/>
          <p:nvPr/>
        </p:nvSpPr>
        <p:spPr>
          <a:xfrm>
            <a:off x="8951341" y="2388184"/>
            <a:ext cx="1265207" cy="1050480"/>
          </a:xfrm>
          <a:prstGeom prst="mathMultiply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66A14A0E-FE21-DF06-6F00-D8853E8C9532}"/>
              </a:ext>
            </a:extLst>
          </p:cNvPr>
          <p:cNvSpPr/>
          <p:nvPr/>
        </p:nvSpPr>
        <p:spPr>
          <a:xfrm>
            <a:off x="8558948" y="3664882"/>
            <a:ext cx="1716585" cy="477328"/>
          </a:xfrm>
          <a:prstGeom prst="rightArrow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5963BE-F89E-2119-1BF6-35038D3DC514}"/>
              </a:ext>
            </a:extLst>
          </p:cNvPr>
          <p:cNvSpPr txBox="1"/>
          <p:nvPr/>
        </p:nvSpPr>
        <p:spPr>
          <a:xfrm>
            <a:off x="862642" y="5098174"/>
            <a:ext cx="10064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If … RST = 1 (same</a:t>
            </a:r>
            <a:r>
              <a:rPr lang="ko-KR" altLang="en-US" dirty="0"/>
              <a:t> </a:t>
            </a:r>
            <a:r>
              <a:rPr lang="en-US" altLang="ko-KR" dirty="0"/>
              <a:t>as RSTB = 0)</a:t>
            </a:r>
          </a:p>
          <a:p>
            <a:r>
              <a:rPr lang="en-US" altLang="ko-KR" dirty="0"/>
              <a:t>Node (A) 2NAND Output = 1 </a:t>
            </a:r>
            <a:r>
              <a:rPr lang="ko-KR" altLang="en-US" dirty="0"/>
              <a:t>→ </a:t>
            </a:r>
            <a:r>
              <a:rPr lang="en-US" altLang="ko-KR" dirty="0"/>
              <a:t>Q = 0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1305E63-20A9-375E-CC34-D5F3F9A01448}"/>
              </a:ext>
            </a:extLst>
          </p:cNvPr>
          <p:cNvSpPr/>
          <p:nvPr/>
        </p:nvSpPr>
        <p:spPr>
          <a:xfrm>
            <a:off x="1920815" y="3610407"/>
            <a:ext cx="917134" cy="731555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FB4D8110-D5B5-BAFE-6C21-DCA42A050344}"/>
              </a:ext>
            </a:extLst>
          </p:cNvPr>
          <p:cNvCxnSpPr/>
          <p:nvPr/>
        </p:nvCxnSpPr>
        <p:spPr>
          <a:xfrm flipV="1">
            <a:off x="2769008" y="2370878"/>
            <a:ext cx="434267" cy="123952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DD93AB2-6767-08E7-1F97-D8F7946F0DBC}"/>
              </a:ext>
            </a:extLst>
          </p:cNvPr>
          <p:cNvSpPr txBox="1"/>
          <p:nvPr/>
        </p:nvSpPr>
        <p:spPr>
          <a:xfrm>
            <a:off x="2986141" y="1982025"/>
            <a:ext cx="45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(A)</a:t>
            </a:r>
            <a:endParaRPr lang="ko-KR" altLang="en-US" dirty="0"/>
          </a:p>
        </p:txBody>
      </p:sp>
      <p:pic>
        <p:nvPicPr>
          <p:cNvPr id="6146" name="Picture 2" descr="NAND Gate | How to Build Using Transistors">
            <a:extLst>
              <a:ext uri="{FF2B5EF4-FFF2-40B4-BE49-F238E27FC236}">
                <a16:creationId xmlns:a16="http://schemas.microsoft.com/office/drawing/2014/main" id="{9BB4AFEB-51B3-D376-BC99-2641EFCD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183" y="5096042"/>
            <a:ext cx="2093628" cy="117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8C406D48-FC63-0135-F3DD-767252C2E169}"/>
                  </a:ext>
                </a:extLst>
              </p14:cNvPr>
              <p14:cNvContentPartPr/>
              <p14:nvPr/>
            </p14:nvContentPartPr>
            <p14:xfrm>
              <a:off x="5998039" y="5465848"/>
              <a:ext cx="892800" cy="36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8C406D48-FC63-0135-F3DD-767252C2E1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2039" y="5393848"/>
                <a:ext cx="9644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CBCC679C-57D3-891C-7549-94173789956F}"/>
                  </a:ext>
                </a:extLst>
              </p14:cNvPr>
              <p14:cNvContentPartPr/>
              <p14:nvPr/>
            </p14:nvContentPartPr>
            <p14:xfrm>
              <a:off x="6009919" y="5834128"/>
              <a:ext cx="826560" cy="36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CBCC679C-57D3-891C-7549-94173789956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73919" y="5762128"/>
                <a:ext cx="898200" cy="144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8917F6C-2B5F-9086-C220-C7AEAC1B15C9}"/>
              </a:ext>
            </a:extLst>
          </p:cNvPr>
          <p:cNvSpPr txBox="1"/>
          <p:nvPr/>
        </p:nvSpPr>
        <p:spPr>
          <a:xfrm>
            <a:off x="1935009" y="4696047"/>
            <a:ext cx="310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4288C"/>
                </a:solidFill>
              </a:rPr>
              <a:t>&lt;Asynchronous-reset TGFF&gt;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9485EF-0908-11C6-D391-70BCE4E7B1C4}"/>
              </a:ext>
            </a:extLst>
          </p:cNvPr>
          <p:cNvSpPr txBox="1"/>
          <p:nvPr/>
        </p:nvSpPr>
        <p:spPr>
          <a:xfrm>
            <a:off x="7688975" y="4714448"/>
            <a:ext cx="310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4288C"/>
                </a:solidFill>
              </a:rPr>
              <a:t>&lt;Asynchronous-reset TGFF&gt;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EE643E6-A01D-1E46-97D1-C7361A0B0121}"/>
              </a:ext>
            </a:extLst>
          </p:cNvPr>
          <p:cNvSpPr/>
          <p:nvPr/>
        </p:nvSpPr>
        <p:spPr>
          <a:xfrm>
            <a:off x="1221820" y="4723685"/>
            <a:ext cx="3818665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4460AF-68B6-3F59-F7C4-6224744B2D65}"/>
              </a:ext>
            </a:extLst>
          </p:cNvPr>
          <p:cNvSpPr txBox="1"/>
          <p:nvPr/>
        </p:nvSpPr>
        <p:spPr>
          <a:xfrm>
            <a:off x="1221820" y="4723685"/>
            <a:ext cx="381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Asynchronous-reset TGFF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403B5E7-CD13-5505-5EC4-12E80EE3A802}"/>
              </a:ext>
            </a:extLst>
          </p:cNvPr>
          <p:cNvSpPr/>
          <p:nvPr/>
        </p:nvSpPr>
        <p:spPr>
          <a:xfrm>
            <a:off x="6836479" y="4725159"/>
            <a:ext cx="3818665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3B949C-FFEA-688B-1B1E-6CA06A76099D}"/>
              </a:ext>
            </a:extLst>
          </p:cNvPr>
          <p:cNvSpPr txBox="1"/>
          <p:nvPr/>
        </p:nvSpPr>
        <p:spPr>
          <a:xfrm>
            <a:off x="6836479" y="4725159"/>
            <a:ext cx="3818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Asynchronous-reset TGFF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43994FD3-87D0-2810-8F5C-9A9FDE305216}"/>
              </a:ext>
            </a:extLst>
          </p:cNvPr>
          <p:cNvSpPr/>
          <p:nvPr/>
        </p:nvSpPr>
        <p:spPr>
          <a:xfrm>
            <a:off x="5109784" y="6254450"/>
            <a:ext cx="2208440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7790DE-BE02-8938-6F04-51AF03CF82E8}"/>
              </a:ext>
            </a:extLst>
          </p:cNvPr>
          <p:cNvSpPr txBox="1"/>
          <p:nvPr/>
        </p:nvSpPr>
        <p:spPr>
          <a:xfrm>
            <a:off x="5109785" y="6245509"/>
            <a:ext cx="21737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2 NAND Truth table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522E2BE-CCCF-C3A4-4EE9-1C803792DEE0}"/>
              </a:ext>
            </a:extLst>
          </p:cNvPr>
          <p:cNvSpPr/>
          <p:nvPr/>
        </p:nvSpPr>
        <p:spPr>
          <a:xfrm>
            <a:off x="7371301" y="5243455"/>
            <a:ext cx="4088920" cy="1029206"/>
          </a:xfrm>
          <a:prstGeom prst="roundRect">
            <a:avLst/>
          </a:prstGeom>
          <a:solidFill>
            <a:srgbClr val="E0FAD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51477A-5272-4ABC-B0DF-9DDFC54177A5}"/>
              </a:ext>
            </a:extLst>
          </p:cNvPr>
          <p:cNvSpPr txBox="1"/>
          <p:nvPr/>
        </p:nvSpPr>
        <p:spPr>
          <a:xfrm>
            <a:off x="7457678" y="5296393"/>
            <a:ext cx="4002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[cf.]</a:t>
            </a:r>
          </a:p>
          <a:p>
            <a:r>
              <a:rPr lang="en-US" altLang="ko-KR" dirty="0"/>
              <a:t>If one of the 2NAND inputs contains ‘0’,</a:t>
            </a:r>
            <a:br>
              <a:rPr lang="en-US" altLang="ko-KR" dirty="0"/>
            </a:br>
            <a:r>
              <a:rPr lang="en-US" altLang="ko-KR" dirty="0"/>
              <a:t>‘1’ is unconditionally output. </a:t>
            </a:r>
            <a:endParaRPr lang="ko-KR" altLang="en-US" dirty="0"/>
          </a:p>
        </p:txBody>
      </p:sp>
      <p:sp>
        <p:nvSpPr>
          <p:cNvPr id="38" name="슬라이드 번호 개체 틀 37">
            <a:extLst>
              <a:ext uri="{FF2B5EF4-FFF2-40B4-BE49-F238E27FC236}">
                <a16:creationId xmlns:a16="http://schemas.microsoft.com/office/drawing/2014/main" id="{EA5B6F64-74EC-2FBB-ED4F-920517FE1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4670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Schematic &amp; Symbol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03 : Asynchronous-reset TGFF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A5872B-4552-8046-2795-C39D7CB6C9FA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8A9D2A-8B4A-1115-5E00-F7C0C7980F5F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Schematic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3B889ED-A075-30CB-1B33-885CD64BCA0C}"/>
              </a:ext>
            </a:extLst>
          </p:cNvPr>
          <p:cNvCxnSpPr>
            <a:cxnSpLocks/>
          </p:cNvCxnSpPr>
          <p:nvPr/>
        </p:nvCxnSpPr>
        <p:spPr>
          <a:xfrm>
            <a:off x="6297836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6128E1F-B3DB-1E22-01A9-4EA16DFCE5F9}"/>
              </a:ext>
            </a:extLst>
          </p:cNvPr>
          <p:cNvSpPr txBox="1"/>
          <p:nvPr/>
        </p:nvSpPr>
        <p:spPr>
          <a:xfrm>
            <a:off x="6430107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Symbol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51" y="1902287"/>
            <a:ext cx="5337647" cy="35096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36" y="1902287"/>
            <a:ext cx="4419783" cy="35239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7FFD79-0605-C626-9973-DDC63D268E31}"/>
              </a:ext>
            </a:extLst>
          </p:cNvPr>
          <p:cNvSpPr txBox="1"/>
          <p:nvPr/>
        </p:nvSpPr>
        <p:spPr>
          <a:xfrm>
            <a:off x="2009952" y="3226279"/>
            <a:ext cx="119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2NAND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93E92-9076-A595-244D-0DE8470464AB}"/>
              </a:ext>
            </a:extLst>
          </p:cNvPr>
          <p:cNvSpPr txBox="1"/>
          <p:nvPr/>
        </p:nvSpPr>
        <p:spPr>
          <a:xfrm>
            <a:off x="5285886" y="2070334"/>
            <a:ext cx="66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RST’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89699-B460-459F-9A03-EADF6D0B46BD}"/>
              </a:ext>
            </a:extLst>
          </p:cNvPr>
          <p:cNvSpPr txBox="1"/>
          <p:nvPr/>
        </p:nvSpPr>
        <p:spPr>
          <a:xfrm>
            <a:off x="4531740" y="2395267"/>
            <a:ext cx="1196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2NAND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05A39E-788F-21C8-C2FB-AC941FA9DA4C}"/>
              </a:ext>
            </a:extLst>
          </p:cNvPr>
          <p:cNvSpPr txBox="1"/>
          <p:nvPr/>
        </p:nvSpPr>
        <p:spPr>
          <a:xfrm>
            <a:off x="1564251" y="3664258"/>
            <a:ext cx="667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RST’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E90B19-5EC8-7468-7A9B-4E72CC1CAAA2}"/>
              </a:ext>
            </a:extLst>
          </p:cNvPr>
          <p:cNvSpPr txBox="1"/>
          <p:nvPr/>
        </p:nvSpPr>
        <p:spPr>
          <a:xfrm>
            <a:off x="5462342" y="3400407"/>
            <a:ext cx="44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Q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5E9A60-EA5D-5942-B71B-C90AFF0CFBD9}"/>
              </a:ext>
            </a:extLst>
          </p:cNvPr>
          <p:cNvSpPr txBox="1"/>
          <p:nvPr/>
        </p:nvSpPr>
        <p:spPr>
          <a:xfrm>
            <a:off x="5510948" y="2790827"/>
            <a:ext cx="44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Q’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783A10-9B7D-3554-C952-2E3E83BA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022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Simulation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03 : Asynchronous-reset TGFF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64227-6287-33BB-1346-7A04382FD229}"/>
              </a:ext>
            </a:extLst>
          </p:cNvPr>
          <p:cNvCxnSpPr>
            <a:cxnSpLocks/>
          </p:cNvCxnSpPr>
          <p:nvPr/>
        </p:nvCxnSpPr>
        <p:spPr>
          <a:xfrm>
            <a:off x="615351" y="1137393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E7F4B0-8382-03C3-4D16-8E94839B48BC}"/>
              </a:ext>
            </a:extLst>
          </p:cNvPr>
          <p:cNvSpPr txBox="1"/>
          <p:nvPr/>
        </p:nvSpPr>
        <p:spPr>
          <a:xfrm>
            <a:off x="747622" y="1115980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Simulation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58" y="1802319"/>
            <a:ext cx="11050077" cy="4641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DAC464-A842-BB5B-6B00-AFC36522BFF3}"/>
              </a:ext>
            </a:extLst>
          </p:cNvPr>
          <p:cNvSpPr txBox="1"/>
          <p:nvPr/>
        </p:nvSpPr>
        <p:spPr>
          <a:xfrm>
            <a:off x="715484" y="3082427"/>
            <a:ext cx="814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Input(D)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F31F5-7EC1-601F-C442-EFF4BB4E516E}"/>
              </a:ext>
            </a:extLst>
          </p:cNvPr>
          <p:cNvSpPr txBox="1"/>
          <p:nvPr/>
        </p:nvSpPr>
        <p:spPr>
          <a:xfrm>
            <a:off x="623441" y="4628379"/>
            <a:ext cx="9983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Output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(Q)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78098-C4BF-BF1E-54B0-76A31A1F9979}"/>
              </a:ext>
            </a:extLst>
          </p:cNvPr>
          <p:cNvSpPr txBox="1"/>
          <p:nvPr/>
        </p:nvSpPr>
        <p:spPr>
          <a:xfrm>
            <a:off x="610757" y="2350760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CLK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47F03B-7D4B-3BD1-EE81-D0883599E9A9}"/>
              </a:ext>
            </a:extLst>
          </p:cNvPr>
          <p:cNvSpPr txBox="1"/>
          <p:nvPr/>
        </p:nvSpPr>
        <p:spPr>
          <a:xfrm>
            <a:off x="937403" y="5484461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Q’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03A745-6A0B-73EE-5245-752A73E90728}"/>
              </a:ext>
            </a:extLst>
          </p:cNvPr>
          <p:cNvSpPr txBox="1"/>
          <p:nvPr/>
        </p:nvSpPr>
        <p:spPr>
          <a:xfrm>
            <a:off x="623440" y="3922840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22A3D9-671D-1D5B-4C30-AC477C2CAB07}"/>
              </a:ext>
            </a:extLst>
          </p:cNvPr>
          <p:cNvSpPr/>
          <p:nvPr/>
        </p:nvSpPr>
        <p:spPr>
          <a:xfrm>
            <a:off x="3249283" y="2126554"/>
            <a:ext cx="391064" cy="1316967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AA7251-DB17-0BF0-EEAE-18C05988B94C}"/>
              </a:ext>
            </a:extLst>
          </p:cNvPr>
          <p:cNvSpPr/>
          <p:nvPr/>
        </p:nvSpPr>
        <p:spPr>
          <a:xfrm>
            <a:off x="3249283" y="4536200"/>
            <a:ext cx="339306" cy="800065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9C0F9948-BB6B-F113-043A-3CDB0C941D72}"/>
              </a:ext>
            </a:extLst>
          </p:cNvPr>
          <p:cNvSpPr/>
          <p:nvPr/>
        </p:nvSpPr>
        <p:spPr>
          <a:xfrm rot="5400000">
            <a:off x="3091132" y="3884073"/>
            <a:ext cx="707366" cy="203274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2F4A31-BCFB-E2C9-8C93-0260FEA7D0AE}"/>
              </a:ext>
            </a:extLst>
          </p:cNvPr>
          <p:cNvSpPr/>
          <p:nvPr/>
        </p:nvSpPr>
        <p:spPr>
          <a:xfrm>
            <a:off x="3640347" y="3790313"/>
            <a:ext cx="293298" cy="60786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DD08E86-FBEB-30F9-4ABB-365FF3EC5C42}"/>
              </a:ext>
            </a:extLst>
          </p:cNvPr>
          <p:cNvSpPr/>
          <p:nvPr/>
        </p:nvSpPr>
        <p:spPr>
          <a:xfrm>
            <a:off x="3715105" y="4744968"/>
            <a:ext cx="998350" cy="12059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굽음 21">
            <a:extLst>
              <a:ext uri="{FF2B5EF4-FFF2-40B4-BE49-F238E27FC236}">
                <a16:creationId xmlns:a16="http://schemas.microsoft.com/office/drawing/2014/main" id="{C5B1720E-774B-6042-99AD-A4DAF0ECE20F}"/>
              </a:ext>
            </a:extLst>
          </p:cNvPr>
          <p:cNvSpPr/>
          <p:nvPr/>
        </p:nvSpPr>
        <p:spPr>
          <a:xfrm rot="5400000">
            <a:off x="3968673" y="4194712"/>
            <a:ext cx="523336" cy="327339"/>
          </a:xfrm>
          <a:prstGeom prst="ben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98CA18C-9767-A95E-3EF0-F62AC4B1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648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Layout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03 : Asynchronous-reset TGFF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64227-6287-33BB-1346-7A04382FD229}"/>
              </a:ext>
            </a:extLst>
          </p:cNvPr>
          <p:cNvCxnSpPr>
            <a:cxnSpLocks/>
          </p:cNvCxnSpPr>
          <p:nvPr/>
        </p:nvCxnSpPr>
        <p:spPr>
          <a:xfrm>
            <a:off x="615351" y="1081178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E7F4B0-8382-03C3-4D16-8E94839B48BC}"/>
              </a:ext>
            </a:extLst>
          </p:cNvPr>
          <p:cNvSpPr txBox="1"/>
          <p:nvPr/>
        </p:nvSpPr>
        <p:spPr>
          <a:xfrm>
            <a:off x="747622" y="1059765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Layout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73683B-6CBE-146C-2EC3-506C48A5F710}"/>
              </a:ext>
            </a:extLst>
          </p:cNvPr>
          <p:cNvSpPr txBox="1"/>
          <p:nvPr/>
        </p:nvSpPr>
        <p:spPr>
          <a:xfrm>
            <a:off x="10210629" y="5715002"/>
            <a:ext cx="140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Scale : [um]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00640CF-53DC-059F-CCE0-532E83EE28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744370"/>
              </p:ext>
            </p:extLst>
          </p:nvPr>
        </p:nvGraphicFramePr>
        <p:xfrm>
          <a:off x="9713420" y="4983482"/>
          <a:ext cx="17056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804">
                  <a:extLst>
                    <a:ext uri="{9D8B030D-6E8A-4147-A177-3AD203B41FA5}">
                      <a16:colId xmlns:a16="http://schemas.microsoft.com/office/drawing/2014/main" val="2635639096"/>
                    </a:ext>
                  </a:extLst>
                </a:gridCol>
                <a:gridCol w="852804">
                  <a:extLst>
                    <a:ext uri="{9D8B030D-6E8A-4147-A177-3AD203B41FA5}">
                      <a16:colId xmlns:a16="http://schemas.microsoft.com/office/drawing/2014/main" val="1842485080"/>
                    </a:ext>
                  </a:extLst>
                </a:gridCol>
              </a:tblGrid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7.305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14048"/>
                  </a:ext>
                </a:extLst>
              </a:tr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9.07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32457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9231EF2C-45D0-F80E-7E22-F1B95D7E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13" y="1650959"/>
            <a:ext cx="7502630" cy="5023011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BB5EE7D5-B599-6033-0190-E8FC073C9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0264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Appendix : D F/F vs </a:t>
            </a:r>
            <a:r>
              <a:rPr lang="en-US" altLang="ko-KR" sz="2400" kern="0" dirty="0" err="1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Asynch</a:t>
            </a: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.-reset TGFF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03 : Asynchronous-reset TGFF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64227-6287-33BB-1346-7A04382FD229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E7F4B0-8382-03C3-4D16-8E94839B48BC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D F/F Schematic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32A7A3-E6ED-5E6D-BDB4-F838FA739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3" r="5499"/>
          <a:stretch/>
        </p:blipFill>
        <p:spPr>
          <a:xfrm>
            <a:off x="552090" y="1873861"/>
            <a:ext cx="5756696" cy="48476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DC27DE-2DEF-6180-6709-F6501222E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208" y="1873861"/>
            <a:ext cx="4905877" cy="3726013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53E33E6-0DE0-FCD7-232E-14602BD7FEA2}"/>
              </a:ext>
            </a:extLst>
          </p:cNvPr>
          <p:cNvCxnSpPr>
            <a:cxnSpLocks/>
          </p:cNvCxnSpPr>
          <p:nvPr/>
        </p:nvCxnSpPr>
        <p:spPr>
          <a:xfrm>
            <a:off x="6599208" y="1315171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31763DE-B404-2EF2-E924-90FD81B6AAE9}"/>
              </a:ext>
            </a:extLst>
          </p:cNvPr>
          <p:cNvSpPr txBox="1"/>
          <p:nvPr/>
        </p:nvSpPr>
        <p:spPr>
          <a:xfrm>
            <a:off x="6731479" y="1293758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D F/F Symbol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EFD03-B099-BC6E-F956-47CA5D93F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5783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03 : Asynchronous-reset TGFF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64227-6287-33BB-1346-7A04382FD229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E7F4B0-8382-03C3-4D16-8E94839B48BC}"/>
              </a:ext>
            </a:extLst>
          </p:cNvPr>
          <p:cNvSpPr txBox="1"/>
          <p:nvPr/>
        </p:nvSpPr>
        <p:spPr>
          <a:xfrm>
            <a:off x="747622" y="1278301"/>
            <a:ext cx="4456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D F/F Simulation at 5GHz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745B5E-0994-36B5-F459-E5435E36F0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4"/>
          <a:stretch/>
        </p:blipFill>
        <p:spPr>
          <a:xfrm>
            <a:off x="615351" y="2022600"/>
            <a:ext cx="10903789" cy="41810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83F4F2-5C01-571F-C2C9-C33E0673AC34}"/>
              </a:ext>
            </a:extLst>
          </p:cNvPr>
          <p:cNvSpPr/>
          <p:nvPr/>
        </p:nvSpPr>
        <p:spPr>
          <a:xfrm>
            <a:off x="2185357" y="4627778"/>
            <a:ext cx="9190009" cy="147224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7B3B80-708E-DA91-DB36-D8671F76AE9D}"/>
              </a:ext>
            </a:extLst>
          </p:cNvPr>
          <p:cNvSpPr txBox="1"/>
          <p:nvPr/>
        </p:nvSpPr>
        <p:spPr>
          <a:xfrm>
            <a:off x="5092762" y="4797012"/>
            <a:ext cx="4491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</a:rPr>
              <a:t>Output at 5GHz : Error data occurred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8B31E9-47EC-89D8-524A-64E6BAD9AA66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Appendix : D F/F vs </a:t>
            </a:r>
            <a:r>
              <a:rPr lang="en-US" altLang="ko-KR" sz="2400" kern="0" dirty="0" err="1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Asynch</a:t>
            </a: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.-reset TGFF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8064A7-F091-9526-379F-1682FFAF9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05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623F37-A8C4-480F-BCB1-CF9E49F0C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A3E6C2-0820-41EE-816A-5D9A9CB33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32712" cy="685799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1BB255-8E7E-5375-801D-BA4E110C244C}"/>
              </a:ext>
            </a:extLst>
          </p:cNvPr>
          <p:cNvSpPr/>
          <p:nvPr/>
        </p:nvSpPr>
        <p:spPr>
          <a:xfrm>
            <a:off x="731521" y="1170431"/>
            <a:ext cx="4875904" cy="513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01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Outline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5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CF87F1-3B54-482D-A798-9F4A9944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2B318-9A0C-9BA3-FD23-2177EF39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2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1719E9-D8E5-972C-0048-A434D431DF24}"/>
              </a:ext>
            </a:extLst>
          </p:cNvPr>
          <p:cNvSpPr/>
          <p:nvPr/>
        </p:nvSpPr>
        <p:spPr>
          <a:xfrm>
            <a:off x="6285146" y="1170432"/>
            <a:ext cx="5544544" cy="513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About Universal Shift Register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Reason for selecting Universal Shift Register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Program &amp; Tool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b="1" dirty="0"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94C9B-C550-4E20-89C5-83F12CB5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6AE491-4898-437E-9E32-86A2F1920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F55C76-861C-49BA-925A-099CA0118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94BE9A-C1C3-41FE-B2E9-6DBE5EBA2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2169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03 : Asynchronous-reset TGFF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64227-6287-33BB-1346-7A04382FD229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E7F4B0-8382-03C3-4D16-8E94839B48BC}"/>
              </a:ext>
            </a:extLst>
          </p:cNvPr>
          <p:cNvSpPr txBox="1"/>
          <p:nvPr/>
        </p:nvSpPr>
        <p:spPr>
          <a:xfrm>
            <a:off x="747622" y="1278301"/>
            <a:ext cx="6372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D F/F Max-Frequency Simulation at 4.8 GHz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196485-C757-C3EE-D280-416E366B8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78"/>
          <a:stretch/>
        </p:blipFill>
        <p:spPr>
          <a:xfrm>
            <a:off x="549214" y="1955320"/>
            <a:ext cx="11208589" cy="43113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06D61D9-5F34-EC42-739F-875606409645}"/>
              </a:ext>
            </a:extLst>
          </p:cNvPr>
          <p:cNvSpPr/>
          <p:nvPr/>
        </p:nvSpPr>
        <p:spPr>
          <a:xfrm>
            <a:off x="2196859" y="4538778"/>
            <a:ext cx="9445927" cy="1643486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FE2DEC-E7FB-7A37-5F18-3A6EE3049B88}"/>
              </a:ext>
            </a:extLst>
          </p:cNvPr>
          <p:cNvSpPr txBox="1"/>
          <p:nvPr/>
        </p:nvSpPr>
        <p:spPr>
          <a:xfrm>
            <a:off x="5205761" y="4652635"/>
            <a:ext cx="3138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</a:rPr>
              <a:t>Output at 4.8GHz</a:t>
            </a:r>
          </a:p>
          <a:p>
            <a:pPr algn="ctr"/>
            <a:r>
              <a:rPr lang="en-US" altLang="ko-KR" sz="2000" b="1" dirty="0">
                <a:solidFill>
                  <a:srgbClr val="FFFF00"/>
                </a:solidFill>
              </a:rPr>
              <a:t>Max. Frequency = 4.8GHz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DB3ED3-1FFC-3A90-66B2-6C3546AC5EF1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Appendix : D F/F vs </a:t>
            </a:r>
            <a:r>
              <a:rPr lang="en-US" altLang="ko-KR" sz="2400" kern="0" dirty="0" err="1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Asynch</a:t>
            </a: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.-reset TGFF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8EAF0-2B4C-C267-9CA3-1A8EBA91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6934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03 : Asynchronous-reset TGFF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64227-6287-33BB-1346-7A04382FD229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E7F4B0-8382-03C3-4D16-8E94839B48BC}"/>
              </a:ext>
            </a:extLst>
          </p:cNvPr>
          <p:cNvSpPr txBox="1"/>
          <p:nvPr/>
        </p:nvSpPr>
        <p:spPr>
          <a:xfrm>
            <a:off x="747621" y="1278301"/>
            <a:ext cx="7361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Asynchronous-reset TGFF Simulation at 10GHz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EF006B-A619-5E2F-886C-25E3E54C3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0"/>
          <a:stretch/>
        </p:blipFill>
        <p:spPr>
          <a:xfrm>
            <a:off x="549904" y="1949570"/>
            <a:ext cx="11092191" cy="420394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F198A9C3-27E8-AA1A-6B27-8016CBD5A31F}"/>
              </a:ext>
            </a:extLst>
          </p:cNvPr>
          <p:cNvSpPr/>
          <p:nvPr/>
        </p:nvSpPr>
        <p:spPr>
          <a:xfrm>
            <a:off x="2346383" y="4458265"/>
            <a:ext cx="9190009" cy="147224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2657E-5DAC-83BA-4712-A009A81B2502}"/>
              </a:ext>
            </a:extLst>
          </p:cNvPr>
          <p:cNvSpPr txBox="1"/>
          <p:nvPr/>
        </p:nvSpPr>
        <p:spPr>
          <a:xfrm>
            <a:off x="4477686" y="4627499"/>
            <a:ext cx="4927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</a:rPr>
              <a:t>Output at 10GHz : Error data occurred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722695-D866-84CD-3E97-BE1DB151D0CC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Appendix : D F/F vs </a:t>
            </a:r>
            <a:r>
              <a:rPr lang="en-US" altLang="ko-KR" sz="2400" kern="0" dirty="0" err="1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Asynch</a:t>
            </a: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.-reset TGFF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20DFD3-7B77-EB54-CDF2-4B2472F23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424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03 : Asynchronous-reset TGFF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1164227-6287-33BB-1346-7A04382FD229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BE7F4B0-8382-03C3-4D16-8E94839B48BC}"/>
              </a:ext>
            </a:extLst>
          </p:cNvPr>
          <p:cNvSpPr txBox="1"/>
          <p:nvPr/>
        </p:nvSpPr>
        <p:spPr>
          <a:xfrm>
            <a:off x="747621" y="1278301"/>
            <a:ext cx="9655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Asynchronous-reset TGFF Max-Frequency Simulation at 9.5GHz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B74DB7B-1EAC-FB99-E2C2-5ABECF9A6D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7"/>
          <a:stretch/>
        </p:blipFill>
        <p:spPr>
          <a:xfrm>
            <a:off x="523333" y="2018580"/>
            <a:ext cx="11145328" cy="427146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1AD45F2-7C93-A187-CEEF-C9BC68F65185}"/>
              </a:ext>
            </a:extLst>
          </p:cNvPr>
          <p:cNvSpPr/>
          <p:nvPr/>
        </p:nvSpPr>
        <p:spPr>
          <a:xfrm>
            <a:off x="2421143" y="4527276"/>
            <a:ext cx="9017483" cy="1472242"/>
          </a:xfrm>
          <a:prstGeom prst="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CFC2D3-7637-3198-F832-5E6AA3619F26}"/>
              </a:ext>
            </a:extLst>
          </p:cNvPr>
          <p:cNvSpPr txBox="1"/>
          <p:nvPr/>
        </p:nvSpPr>
        <p:spPr>
          <a:xfrm>
            <a:off x="5113742" y="4659548"/>
            <a:ext cx="3593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FF00"/>
                </a:solidFill>
              </a:rPr>
              <a:t>Output at 9.5GHz</a:t>
            </a:r>
          </a:p>
          <a:p>
            <a:pPr algn="ctr"/>
            <a:r>
              <a:rPr lang="en-US" altLang="ko-KR" sz="2000" b="1" dirty="0">
                <a:solidFill>
                  <a:srgbClr val="FFFF00"/>
                </a:solidFill>
              </a:rPr>
              <a:t>Max. Frequency = 9.5GHz</a:t>
            </a:r>
            <a:endParaRPr lang="ko-KR" altLang="en-US" sz="2000" b="1" dirty="0">
              <a:solidFill>
                <a:srgbClr val="FFFF00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045A4F7-F14F-652E-AB2B-CF1EEC1C138B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Appendix : D F/F vs </a:t>
            </a:r>
            <a:r>
              <a:rPr lang="en-US" altLang="ko-KR" sz="2400" kern="0" dirty="0" err="1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Asynch</a:t>
            </a: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.-reset TGFF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73BAE2-8AED-54C5-CAAC-1798C053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2498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623F37-A8C4-480F-BCB1-CF9E49F0C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A3E6C2-0820-41EE-816A-5D9A9CB33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32712" cy="685799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1BB255-8E7E-5375-801D-BA4E110C244C}"/>
              </a:ext>
            </a:extLst>
          </p:cNvPr>
          <p:cNvSpPr/>
          <p:nvPr/>
        </p:nvSpPr>
        <p:spPr>
          <a:xfrm>
            <a:off x="365760" y="1170431"/>
            <a:ext cx="5501191" cy="513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04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Universal</a:t>
            </a:r>
            <a:b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Shift Register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5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CF87F1-3B54-482D-A798-9F4A9944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2B318-9A0C-9BA3-FD23-2177EF39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200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1719E9-D8E5-972C-0048-A434D431DF24}"/>
              </a:ext>
            </a:extLst>
          </p:cNvPr>
          <p:cNvSpPr/>
          <p:nvPr/>
        </p:nvSpPr>
        <p:spPr>
          <a:xfrm>
            <a:off x="6285146" y="946145"/>
            <a:ext cx="5544544" cy="513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Logic Circuit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Operation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Schematic &amp; Symbol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Simulation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Layout (W/ DRC &amp; LVS)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kern="0" dirty="0">
                <a:solidFill>
                  <a:schemeClr val="tx2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Additional Analysis_1 : Max Frequency</a:t>
            </a:r>
          </a:p>
          <a:p>
            <a:pPr marL="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b="1" dirty="0"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94C9B-C550-4E20-89C5-83F12CB5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6AE491-4898-437E-9E32-86A2F1920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F55C76-861C-49BA-925A-099CA0118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94BE9A-C1C3-41FE-B2E9-6DBE5EBA2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7632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Logic Circuit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69549A59-2B4A-33ED-6617-AA2A1CBE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09" y="2212264"/>
            <a:ext cx="4311605" cy="27594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4E005F-91ED-4A4F-E989-96973F664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817" y="1230702"/>
            <a:ext cx="7167251" cy="5049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DBFB79-B39D-3B56-DAEF-A76CDE1C19E2}"/>
              </a:ext>
            </a:extLst>
          </p:cNvPr>
          <p:cNvSpPr txBox="1"/>
          <p:nvPr/>
        </p:nvSpPr>
        <p:spPr>
          <a:xfrm>
            <a:off x="1437394" y="4971690"/>
            <a:ext cx="310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4288C"/>
                </a:solidFill>
              </a:rPr>
              <a:t>&lt;Universal Shift Register&gt;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A456E1-D9DE-2CA3-7404-F445A077F3C7}"/>
              </a:ext>
            </a:extLst>
          </p:cNvPr>
          <p:cNvSpPr txBox="1"/>
          <p:nvPr/>
        </p:nvSpPr>
        <p:spPr>
          <a:xfrm>
            <a:off x="7219968" y="6285781"/>
            <a:ext cx="310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4288C"/>
                </a:solidFill>
              </a:rPr>
              <a:t>&lt;Universal Shift </a:t>
            </a:r>
            <a:r>
              <a:rPr lang="en-US" altLang="ko-KR" sz="1400" dirty="0" err="1">
                <a:solidFill>
                  <a:srgbClr val="14288C"/>
                </a:solidFill>
              </a:rPr>
              <a:t>Registe</a:t>
            </a:r>
            <a:r>
              <a:rPr lang="en-US" altLang="ko-KR" sz="1400" dirty="0">
                <a:solidFill>
                  <a:srgbClr val="14288C"/>
                </a:solidFill>
              </a:rPr>
              <a:t> Logic circuit&gt;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E87B59-A986-FF89-618A-EBC8688B047D}"/>
              </a:ext>
            </a:extLst>
          </p:cNvPr>
          <p:cNvSpPr/>
          <p:nvPr/>
        </p:nvSpPr>
        <p:spPr>
          <a:xfrm>
            <a:off x="1437395" y="4971690"/>
            <a:ext cx="2394711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32BF03-795C-09D9-0D7C-60142561F8CB}"/>
              </a:ext>
            </a:extLst>
          </p:cNvPr>
          <p:cNvSpPr txBox="1"/>
          <p:nvPr/>
        </p:nvSpPr>
        <p:spPr>
          <a:xfrm>
            <a:off x="1437394" y="4971690"/>
            <a:ext cx="2394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Universal Shift Register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9CD576F-5223-518D-4546-9789B3BC6BFF}"/>
              </a:ext>
            </a:extLst>
          </p:cNvPr>
          <p:cNvSpPr/>
          <p:nvPr/>
        </p:nvSpPr>
        <p:spPr>
          <a:xfrm>
            <a:off x="6292188" y="6247158"/>
            <a:ext cx="4444821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B7D4DC-4926-1619-8DA4-7BCDF5E0892F}"/>
              </a:ext>
            </a:extLst>
          </p:cNvPr>
          <p:cNvSpPr txBox="1"/>
          <p:nvPr/>
        </p:nvSpPr>
        <p:spPr>
          <a:xfrm>
            <a:off x="6740756" y="6247158"/>
            <a:ext cx="3369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Universal Shift Register : Logic </a:t>
            </a:r>
            <a:r>
              <a:rPr lang="en-US" altLang="ko-KR" sz="1400" dirty="0" err="1">
                <a:solidFill>
                  <a:srgbClr val="14288C"/>
                </a:solidFill>
              </a:rPr>
              <a:t>Curcuit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315AFE9-F0A6-3B7A-9118-C64C75B5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289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Operation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C6D1C17-FD5A-FC0B-AE26-3628A2EEA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087368"/>
              </p:ext>
            </p:extLst>
          </p:nvPr>
        </p:nvGraphicFramePr>
        <p:xfrm>
          <a:off x="8135344" y="2842555"/>
          <a:ext cx="3195607" cy="190941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25001">
                  <a:extLst>
                    <a:ext uri="{9D8B030D-6E8A-4147-A177-3AD203B41FA5}">
                      <a16:colId xmlns:a16="http://schemas.microsoft.com/office/drawing/2014/main" val="2938674832"/>
                    </a:ext>
                  </a:extLst>
                </a:gridCol>
                <a:gridCol w="437464">
                  <a:extLst>
                    <a:ext uri="{9D8B030D-6E8A-4147-A177-3AD203B41FA5}">
                      <a16:colId xmlns:a16="http://schemas.microsoft.com/office/drawing/2014/main" val="4155791811"/>
                    </a:ext>
                  </a:extLst>
                </a:gridCol>
                <a:gridCol w="2333142">
                  <a:extLst>
                    <a:ext uri="{9D8B030D-6E8A-4147-A177-3AD203B41FA5}">
                      <a16:colId xmlns:a16="http://schemas.microsoft.com/office/drawing/2014/main" val="1577426307"/>
                    </a:ext>
                  </a:extLst>
                </a:gridCol>
              </a:tblGrid>
              <a:tr h="365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Operation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145549"/>
                  </a:ext>
                </a:extLst>
              </a:tr>
              <a:tr h="3859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Data hold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9371101"/>
                  </a:ext>
                </a:extLst>
              </a:tr>
              <a:tr h="3859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Right Shift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749982"/>
                  </a:ext>
                </a:extLst>
              </a:tr>
              <a:tr h="3859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Left Shift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44565"/>
                  </a:ext>
                </a:extLst>
              </a:tr>
              <a:tr h="38591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Parallel load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97106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8FCBD14F-EBD3-21AA-B0F9-129212DB5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94" y="1172105"/>
            <a:ext cx="7628931" cy="53745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083DEB-8E10-9307-BCE7-D0C92EEFF14F}"/>
              </a:ext>
            </a:extLst>
          </p:cNvPr>
          <p:cNvSpPr txBox="1"/>
          <p:nvPr/>
        </p:nvSpPr>
        <p:spPr>
          <a:xfrm>
            <a:off x="3136799" y="6448923"/>
            <a:ext cx="310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4288C"/>
                </a:solidFill>
              </a:rPr>
              <a:t>&lt;Universal Shift </a:t>
            </a:r>
            <a:r>
              <a:rPr lang="en-US" altLang="ko-KR" sz="1400" dirty="0" err="1">
                <a:solidFill>
                  <a:srgbClr val="14288C"/>
                </a:solidFill>
              </a:rPr>
              <a:t>Registe</a:t>
            </a:r>
            <a:r>
              <a:rPr lang="en-US" altLang="ko-KR" sz="1400" dirty="0">
                <a:solidFill>
                  <a:srgbClr val="14288C"/>
                </a:solidFill>
              </a:rPr>
              <a:t> Logic circuit&gt;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DC40639-DC50-373C-E992-C8665226FFDD}"/>
              </a:ext>
            </a:extLst>
          </p:cNvPr>
          <p:cNvSpPr/>
          <p:nvPr/>
        </p:nvSpPr>
        <p:spPr>
          <a:xfrm>
            <a:off x="2688231" y="6413698"/>
            <a:ext cx="4444821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27A4D9-CFAD-4ACA-CE26-0A9A93567BFE}"/>
              </a:ext>
            </a:extLst>
          </p:cNvPr>
          <p:cNvSpPr txBox="1"/>
          <p:nvPr/>
        </p:nvSpPr>
        <p:spPr>
          <a:xfrm>
            <a:off x="3136799" y="6413698"/>
            <a:ext cx="3369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Universal Shift Register : Logic </a:t>
            </a:r>
            <a:r>
              <a:rPr lang="en-US" altLang="ko-KR" sz="1400" dirty="0" err="1">
                <a:solidFill>
                  <a:srgbClr val="14288C"/>
                </a:solidFill>
              </a:rPr>
              <a:t>Curcuit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43D1A6-7214-7662-3E00-830449C9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6248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Operation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Data hold 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0F460E-C247-C16E-4A39-AE512D7D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51" y="1902287"/>
            <a:ext cx="6840000" cy="4593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8A3604-9909-3996-1550-CD067D4603EF}"/>
                  </a:ext>
                </a:extLst>
              </p:cNvPr>
              <p:cNvSpPr txBox="1"/>
              <p:nvPr/>
            </p:nvSpPr>
            <p:spPr>
              <a:xfrm>
                <a:off x="7694763" y="2317630"/>
                <a:ext cx="3174521" cy="87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4x1 MUX Select no.0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8A3604-9909-3996-1550-CD067D460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763" y="2317630"/>
                <a:ext cx="3174521" cy="873572"/>
              </a:xfrm>
              <a:prstGeom prst="rect">
                <a:avLst/>
              </a:prstGeom>
              <a:blipFill>
                <a:blip r:embed="rId4"/>
                <a:stretch>
                  <a:fillRect l="-1536" b="-10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AACDBD-BF76-EA03-FC46-B78C88576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3908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Operation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Right shift 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8A3604-9909-3996-1550-CD067D4603EF}"/>
                  </a:ext>
                </a:extLst>
              </p:cNvPr>
              <p:cNvSpPr txBox="1"/>
              <p:nvPr/>
            </p:nvSpPr>
            <p:spPr>
              <a:xfrm>
                <a:off x="7694763" y="2317630"/>
                <a:ext cx="3174521" cy="87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4x1 MUX Select no.1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8A3604-9909-3996-1550-CD067D460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763" y="2317630"/>
                <a:ext cx="3174521" cy="873572"/>
              </a:xfrm>
              <a:prstGeom prst="rect">
                <a:avLst/>
              </a:prstGeom>
              <a:blipFill>
                <a:blip r:embed="rId3"/>
                <a:stretch>
                  <a:fillRect l="-1536" b="-10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AD123F4-A32F-1ED2-99F4-643D0F0D2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51" y="1846133"/>
            <a:ext cx="6969471" cy="4680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5FA5FD-BADE-1BA4-4ED4-DF0734D8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411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Operation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Left shift 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8A3604-9909-3996-1550-CD067D4603EF}"/>
                  </a:ext>
                </a:extLst>
              </p:cNvPr>
              <p:cNvSpPr txBox="1"/>
              <p:nvPr/>
            </p:nvSpPr>
            <p:spPr>
              <a:xfrm>
                <a:off x="7694763" y="2317630"/>
                <a:ext cx="3174521" cy="87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=0,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4x1 MUX Select no.2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8A3604-9909-3996-1550-CD067D460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763" y="2317630"/>
                <a:ext cx="3174521" cy="873572"/>
              </a:xfrm>
              <a:prstGeom prst="rect">
                <a:avLst/>
              </a:prstGeom>
              <a:blipFill>
                <a:blip r:embed="rId3"/>
                <a:stretch>
                  <a:fillRect l="-1536" b="-10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AD123F4-A32F-1ED2-99F4-643D0F0D2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17" y="1989826"/>
            <a:ext cx="6808755" cy="45720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CDC007-26D5-7FBB-7834-B99F30290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351" y="1902287"/>
            <a:ext cx="6840000" cy="459306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1DC0E4A-D7B0-80C0-4A42-BFD88E3C0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53043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Operation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Parallel load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8A3604-9909-3996-1550-CD067D4603EF}"/>
                  </a:ext>
                </a:extLst>
              </p:cNvPr>
              <p:cNvSpPr txBox="1"/>
              <p:nvPr/>
            </p:nvSpPr>
            <p:spPr>
              <a:xfrm>
                <a:off x="7694763" y="2317630"/>
                <a:ext cx="3174521" cy="873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dirty="0"/>
                  <a:t>4x1 MUX Select no.3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8A3604-9909-3996-1550-CD067D460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4763" y="2317630"/>
                <a:ext cx="3174521" cy="873572"/>
              </a:xfrm>
              <a:prstGeom prst="rect">
                <a:avLst/>
              </a:prstGeom>
              <a:blipFill>
                <a:blip r:embed="rId3"/>
                <a:stretch>
                  <a:fillRect l="-1536" b="-104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C983FEC0-0A5E-2184-89BB-EF600DF6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51" y="1902287"/>
            <a:ext cx="6840000" cy="459306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F2DD01A-B6E1-AFDA-12BF-DC03FC48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020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091D0-1290-B831-3C5C-989A66C3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01 : Project</a:t>
            </a:r>
            <a:r>
              <a:rPr lang="ko-KR" altLang="en-US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Outline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7FE43AD-B39B-8BBF-C032-4E28563DC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227" y="970696"/>
            <a:ext cx="5039795" cy="322627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1665A6-1285-0F48-B61C-6CE406187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07" y="4196975"/>
            <a:ext cx="4257633" cy="22324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1E2F2C-78B5-1C02-FEA3-83EAD84C5327}"/>
                  </a:ext>
                </a:extLst>
              </p:cNvPr>
              <p:cNvSpPr txBox="1"/>
              <p:nvPr/>
            </p:nvSpPr>
            <p:spPr>
              <a:xfrm>
                <a:off x="6654880" y="3768436"/>
                <a:ext cx="3972864" cy="3089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I_par		: N of Parallel Input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err="1"/>
                  <a:t>A_par</a:t>
                </a:r>
                <a:r>
                  <a:rPr lang="en-US" altLang="ko-KR" sz="1600" dirty="0"/>
                  <a:t>		: N of Parallel Output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err="1"/>
                  <a:t>MSB_in</a:t>
                </a:r>
                <a:r>
                  <a:rPr lang="en-US" altLang="ko-KR" sz="1600" dirty="0"/>
                  <a:t>	: Right Shift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err="1"/>
                  <a:t>LSB_in</a:t>
                </a:r>
                <a:r>
                  <a:rPr lang="en-US" altLang="ko-KR" sz="1600" dirty="0"/>
                  <a:t>	: Left Shift Data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ko-KR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dirty="0"/>
                  <a:t>		: Selector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/>
                  <a:t>CLK		: Clock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err="1"/>
                  <a:t>Cleal_b</a:t>
                </a:r>
                <a:r>
                  <a:rPr lang="en-US" altLang="ko-KR" sz="1600" dirty="0"/>
                  <a:t>	: Reset</a:t>
                </a:r>
              </a:p>
              <a:p>
                <a:pPr>
                  <a:lnSpc>
                    <a:spcPct val="150000"/>
                  </a:lnSpc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E1E2F2C-78B5-1C02-FEA3-83EAD84C5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4880" y="3768436"/>
                <a:ext cx="3972864" cy="3089564"/>
              </a:xfrm>
              <a:prstGeom prst="rect">
                <a:avLst/>
              </a:prstGeom>
              <a:blipFill>
                <a:blip r:embed="rId4"/>
                <a:stretch>
                  <a:fillRect l="-6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6ECE6DB4-1411-8B18-7D14-F4B3A39895AC}"/>
              </a:ext>
            </a:extLst>
          </p:cNvPr>
          <p:cNvSpPr txBox="1"/>
          <p:nvPr/>
        </p:nvSpPr>
        <p:spPr>
          <a:xfrm>
            <a:off x="6602081" y="1235085"/>
            <a:ext cx="5361317" cy="1596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&lt; Function &gt;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b="1" dirty="0"/>
              <a:t>Shift Register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1-1. Left Shift Register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1-2. Right Shift Register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9D7062A-214D-3153-DA92-C5AF3C4204EF}"/>
              </a:ext>
            </a:extLst>
          </p:cNvPr>
          <p:cNvSpPr txBox="1"/>
          <p:nvPr/>
        </p:nvSpPr>
        <p:spPr>
          <a:xfrm>
            <a:off x="6602082" y="2735392"/>
            <a:ext cx="5361317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2. Data holding 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3. Parallel loading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FA063-221B-F8AC-7089-7B700BA8ACC7}"/>
              </a:ext>
            </a:extLst>
          </p:cNvPr>
          <p:cNvSpPr txBox="1"/>
          <p:nvPr/>
        </p:nvSpPr>
        <p:spPr>
          <a:xfrm>
            <a:off x="2337756" y="6310167"/>
            <a:ext cx="310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14288C"/>
                </a:solidFill>
              </a:rPr>
              <a:t>&lt;Universal Shift Register Truth Table&gt;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15EF52D-603F-7E0C-6BFE-6DACAFDFC9A2}"/>
              </a:ext>
            </a:extLst>
          </p:cNvPr>
          <p:cNvSpPr/>
          <p:nvPr/>
        </p:nvSpPr>
        <p:spPr>
          <a:xfrm>
            <a:off x="2674844" y="4043086"/>
            <a:ext cx="2394711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8087C-1D06-4B09-EBB8-460785C45C16}"/>
              </a:ext>
            </a:extLst>
          </p:cNvPr>
          <p:cNvSpPr txBox="1"/>
          <p:nvPr/>
        </p:nvSpPr>
        <p:spPr>
          <a:xfrm>
            <a:off x="2674843" y="4043086"/>
            <a:ext cx="2394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Universal Shift Register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744B4F7-F890-9B56-730F-309F2A599CD9}"/>
              </a:ext>
            </a:extLst>
          </p:cNvPr>
          <p:cNvSpPr/>
          <p:nvPr/>
        </p:nvSpPr>
        <p:spPr>
          <a:xfrm>
            <a:off x="2024111" y="6353977"/>
            <a:ext cx="3452024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62BEC-EC1B-F098-AC7D-27C6AEF28577}"/>
              </a:ext>
            </a:extLst>
          </p:cNvPr>
          <p:cNvSpPr txBox="1"/>
          <p:nvPr/>
        </p:nvSpPr>
        <p:spPr>
          <a:xfrm>
            <a:off x="2020422" y="6328115"/>
            <a:ext cx="3452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Universal Shift Register Truth Table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D1F62F-400E-796B-723F-9722DBF0E563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About Universal Shift Register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7E6730C-ACE2-3AA7-B657-700321F2E46C}"/>
              </a:ext>
            </a:extLst>
          </p:cNvPr>
          <p:cNvSpPr/>
          <p:nvPr/>
        </p:nvSpPr>
        <p:spPr>
          <a:xfrm>
            <a:off x="6498566" y="3715109"/>
            <a:ext cx="4129177" cy="2794959"/>
          </a:xfrm>
          <a:prstGeom prst="roundRect">
            <a:avLst/>
          </a:prstGeom>
          <a:noFill/>
          <a:ln w="28575">
            <a:solidFill>
              <a:srgbClr val="88C5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960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Schematic &amp; Symbol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5A5872B-4552-8046-2795-C39D7CB6C9FA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58A9D2A-8B4A-1115-5E00-F7C0C7980F5F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Schematic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3799D0-52D5-A034-7C64-3A18AB3AE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32" y="1839232"/>
            <a:ext cx="11473135" cy="4851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C8AF28-2CD0-BCEB-3623-97EC5E893F2D}"/>
              </a:ext>
            </a:extLst>
          </p:cNvPr>
          <p:cNvSpPr txBox="1"/>
          <p:nvPr/>
        </p:nvSpPr>
        <p:spPr>
          <a:xfrm>
            <a:off x="1472237" y="2568543"/>
            <a:ext cx="235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Asynchronous-reset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TGFF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9CA63EB-1762-476F-C02A-838C6258952B}"/>
              </a:ext>
            </a:extLst>
          </p:cNvPr>
          <p:cNvSpPr/>
          <p:nvPr/>
        </p:nvSpPr>
        <p:spPr>
          <a:xfrm>
            <a:off x="1483743" y="2329132"/>
            <a:ext cx="2398144" cy="117894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ABE9183-D979-AC40-87FB-2EA7944D051E}"/>
              </a:ext>
            </a:extLst>
          </p:cNvPr>
          <p:cNvSpPr/>
          <p:nvPr/>
        </p:nvSpPr>
        <p:spPr>
          <a:xfrm>
            <a:off x="1483743" y="3675335"/>
            <a:ext cx="2352136" cy="1819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E1C6E-4AB0-071B-F004-3EE8B6A66258}"/>
              </a:ext>
            </a:extLst>
          </p:cNvPr>
          <p:cNvSpPr txBox="1"/>
          <p:nvPr/>
        </p:nvSpPr>
        <p:spPr>
          <a:xfrm>
            <a:off x="1876243" y="4368747"/>
            <a:ext cx="156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4x1 MUX Switch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DAE5EA-605A-7DFB-DA8C-EB3D085000D5}"/>
              </a:ext>
            </a:extLst>
          </p:cNvPr>
          <p:cNvSpPr txBox="1"/>
          <p:nvPr/>
        </p:nvSpPr>
        <p:spPr>
          <a:xfrm>
            <a:off x="4822167" y="4788566"/>
            <a:ext cx="156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2x1 MUX</a:t>
            </a:r>
            <a:br>
              <a:rPr lang="en-US" altLang="ko-KR" b="1" dirty="0">
                <a:solidFill>
                  <a:srgbClr val="FFFF00"/>
                </a:solidFill>
              </a:rPr>
            </a:br>
            <a:r>
              <a:rPr lang="en-US" altLang="ko-KR" b="1" dirty="0">
                <a:solidFill>
                  <a:srgbClr val="FFFF00"/>
                </a:solidFill>
              </a:rPr>
              <a:t>Switch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A90D5C-93DE-925A-71AB-E63714FF208F}"/>
              </a:ext>
            </a:extLst>
          </p:cNvPr>
          <p:cNvSpPr/>
          <p:nvPr/>
        </p:nvSpPr>
        <p:spPr>
          <a:xfrm>
            <a:off x="4960190" y="4728398"/>
            <a:ext cx="1354349" cy="7666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A8A7EE-FBB2-B7D7-F70C-E0A90DDA80CF}"/>
              </a:ext>
            </a:extLst>
          </p:cNvPr>
          <p:cNvSpPr txBox="1"/>
          <p:nvPr/>
        </p:nvSpPr>
        <p:spPr>
          <a:xfrm>
            <a:off x="309108" y="5492697"/>
            <a:ext cx="156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Right</a:t>
            </a:r>
            <a:br>
              <a:rPr lang="en-US" altLang="ko-KR" sz="1600" b="1" dirty="0">
                <a:solidFill>
                  <a:srgbClr val="FFFF00"/>
                </a:solidFill>
              </a:rPr>
            </a:br>
            <a:r>
              <a:rPr lang="en-US" altLang="ko-KR" sz="1600" b="1" dirty="0">
                <a:solidFill>
                  <a:srgbClr val="FFFF00"/>
                </a:solidFill>
              </a:rPr>
              <a:t>Shift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7B85E7-AF82-C081-4F3A-741E384F4F7F}"/>
              </a:ext>
            </a:extLst>
          </p:cNvPr>
          <p:cNvSpPr txBox="1"/>
          <p:nvPr/>
        </p:nvSpPr>
        <p:spPr>
          <a:xfrm>
            <a:off x="10872157" y="5679603"/>
            <a:ext cx="121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Left</a:t>
            </a:r>
            <a:br>
              <a:rPr lang="en-US" altLang="ko-KR" sz="1600" b="1" dirty="0">
                <a:solidFill>
                  <a:srgbClr val="FFFF00"/>
                </a:solidFill>
              </a:rPr>
            </a:br>
            <a:r>
              <a:rPr lang="en-US" altLang="ko-KR" sz="1600" b="1" dirty="0">
                <a:solidFill>
                  <a:srgbClr val="FFFF00"/>
                </a:solidFill>
              </a:rPr>
              <a:t>Shift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AAB6FD-23DA-61EA-CAF6-5CE8F4A90182}"/>
              </a:ext>
            </a:extLst>
          </p:cNvPr>
          <p:cNvSpPr txBox="1"/>
          <p:nvPr/>
        </p:nvSpPr>
        <p:spPr>
          <a:xfrm>
            <a:off x="2659810" y="6272466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Input 0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619D40-FCCB-026B-8CB3-BB534EED4E86}"/>
              </a:ext>
            </a:extLst>
          </p:cNvPr>
          <p:cNvSpPr txBox="1"/>
          <p:nvPr/>
        </p:nvSpPr>
        <p:spPr>
          <a:xfrm>
            <a:off x="7418715" y="6264378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Input 2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03EE10-A5C8-35AD-2F88-B9FF3C8234F1}"/>
              </a:ext>
            </a:extLst>
          </p:cNvPr>
          <p:cNvSpPr txBox="1"/>
          <p:nvPr/>
        </p:nvSpPr>
        <p:spPr>
          <a:xfrm>
            <a:off x="5178723" y="6264378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Input 1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2F36CF-A16F-1512-29D9-B1E48604423C}"/>
              </a:ext>
            </a:extLst>
          </p:cNvPr>
          <p:cNvSpPr txBox="1"/>
          <p:nvPr/>
        </p:nvSpPr>
        <p:spPr>
          <a:xfrm>
            <a:off x="9834108" y="6203685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Input 3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AC0AB3-5ED5-B5C7-54FA-84720C5CE61A}"/>
              </a:ext>
            </a:extLst>
          </p:cNvPr>
          <p:cNvSpPr txBox="1"/>
          <p:nvPr/>
        </p:nvSpPr>
        <p:spPr>
          <a:xfrm>
            <a:off x="3148643" y="1859743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Out_0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6213A5-F277-8254-8B4C-B1F891D33415}"/>
              </a:ext>
            </a:extLst>
          </p:cNvPr>
          <p:cNvSpPr txBox="1"/>
          <p:nvPr/>
        </p:nvSpPr>
        <p:spPr>
          <a:xfrm>
            <a:off x="5411639" y="1859743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Out_1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1960F7-8997-5E04-C23D-5A1FAD49D7D5}"/>
              </a:ext>
            </a:extLst>
          </p:cNvPr>
          <p:cNvSpPr txBox="1"/>
          <p:nvPr/>
        </p:nvSpPr>
        <p:spPr>
          <a:xfrm>
            <a:off x="7755148" y="1835669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Out_2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9C5CAA-4217-6E1A-555C-038BB293E239}"/>
              </a:ext>
            </a:extLst>
          </p:cNvPr>
          <p:cNvSpPr txBox="1"/>
          <p:nvPr/>
        </p:nvSpPr>
        <p:spPr>
          <a:xfrm>
            <a:off x="10098657" y="1827785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Out_3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5BA3D51-EB19-D13D-18AB-C4FEA416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6862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Schematic &amp; Symbol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26" y="1796091"/>
            <a:ext cx="6208142" cy="4573505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3A691E1-651D-D27B-5896-20CBBA2FEC3D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4BFA3AC-0ED7-0DD7-B1E1-41E376A76055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Symbol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C341E2E-FC42-874E-EE8B-7A6B2BC35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8329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Simulation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270" y="1115980"/>
            <a:ext cx="8987455" cy="33245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0"/>
          <a:stretch/>
        </p:blipFill>
        <p:spPr>
          <a:xfrm>
            <a:off x="1525270" y="4440568"/>
            <a:ext cx="8987455" cy="2280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2190EE-47E7-897F-16A7-58982C60708D}"/>
              </a:ext>
            </a:extLst>
          </p:cNvPr>
          <p:cNvSpPr txBox="1"/>
          <p:nvPr/>
        </p:nvSpPr>
        <p:spPr>
          <a:xfrm>
            <a:off x="1450394" y="1454907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CLK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ABF8C-EE3A-0DFA-1AD3-537B32F3F54F}"/>
              </a:ext>
            </a:extLst>
          </p:cNvPr>
          <p:cNvSpPr txBox="1"/>
          <p:nvPr/>
        </p:nvSpPr>
        <p:spPr>
          <a:xfrm>
            <a:off x="1450393" y="2206259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AEE0FF-A649-FC48-AD41-9E5C9AA96A9F}"/>
              </a:ext>
            </a:extLst>
          </p:cNvPr>
          <p:cNvSpPr txBox="1"/>
          <p:nvPr/>
        </p:nvSpPr>
        <p:spPr>
          <a:xfrm>
            <a:off x="1450394" y="1839068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LS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51E1F-4ED4-5C3C-6A6B-AEB3CDB0641B}"/>
              </a:ext>
            </a:extLst>
          </p:cNvPr>
          <p:cNvSpPr txBox="1"/>
          <p:nvPr/>
        </p:nvSpPr>
        <p:spPr>
          <a:xfrm>
            <a:off x="1450394" y="2552836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AECAD4-C7C8-65AE-5013-B288907905E1}"/>
              </a:ext>
            </a:extLst>
          </p:cNvPr>
          <p:cNvSpPr txBox="1"/>
          <p:nvPr/>
        </p:nvSpPr>
        <p:spPr>
          <a:xfrm>
            <a:off x="1450394" y="2942529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4BE60E-9483-98A7-DA40-4285B1D43402}"/>
              </a:ext>
            </a:extLst>
          </p:cNvPr>
          <p:cNvSpPr txBox="1"/>
          <p:nvPr/>
        </p:nvSpPr>
        <p:spPr>
          <a:xfrm>
            <a:off x="1450394" y="3307421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9D501-F090-2808-29C7-597D90E38701}"/>
              </a:ext>
            </a:extLst>
          </p:cNvPr>
          <p:cNvSpPr txBox="1"/>
          <p:nvPr/>
        </p:nvSpPr>
        <p:spPr>
          <a:xfrm>
            <a:off x="1450394" y="3717235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A0600A-35D1-2CBD-2FF1-5C2DAFCCA9FC}"/>
              </a:ext>
            </a:extLst>
          </p:cNvPr>
          <p:cNvSpPr txBox="1"/>
          <p:nvPr/>
        </p:nvSpPr>
        <p:spPr>
          <a:xfrm>
            <a:off x="1450394" y="4093420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CC3F23-1B30-2100-D3E3-92148B2C093D}"/>
              </a:ext>
            </a:extLst>
          </p:cNvPr>
          <p:cNvSpPr txBox="1"/>
          <p:nvPr/>
        </p:nvSpPr>
        <p:spPr>
          <a:xfrm>
            <a:off x="1450394" y="4493530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28DE2E-C31B-2561-C3C1-23012474069C}"/>
              </a:ext>
            </a:extLst>
          </p:cNvPr>
          <p:cNvSpPr txBox="1"/>
          <p:nvPr/>
        </p:nvSpPr>
        <p:spPr>
          <a:xfrm>
            <a:off x="1450394" y="4890318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5EC0BF-ABC6-137D-E6B5-9D6C36B1A4A9}"/>
              </a:ext>
            </a:extLst>
          </p:cNvPr>
          <p:cNvSpPr txBox="1"/>
          <p:nvPr/>
        </p:nvSpPr>
        <p:spPr>
          <a:xfrm>
            <a:off x="1370741" y="5205393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337A67-85F1-6EA5-4F2A-09343D4A0C17}"/>
              </a:ext>
            </a:extLst>
          </p:cNvPr>
          <p:cNvSpPr txBox="1"/>
          <p:nvPr/>
        </p:nvSpPr>
        <p:spPr>
          <a:xfrm>
            <a:off x="1370741" y="5575060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D7930A-3A42-D123-4A61-79E670D5172B}"/>
              </a:ext>
            </a:extLst>
          </p:cNvPr>
          <p:cNvSpPr txBox="1"/>
          <p:nvPr/>
        </p:nvSpPr>
        <p:spPr>
          <a:xfrm>
            <a:off x="1370741" y="5952838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A8E675-87F3-425D-5B1E-05E598F4A975}"/>
              </a:ext>
            </a:extLst>
          </p:cNvPr>
          <p:cNvSpPr txBox="1"/>
          <p:nvPr/>
        </p:nvSpPr>
        <p:spPr>
          <a:xfrm>
            <a:off x="1370741" y="6309643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4A3B8E-DC07-26D4-4919-574372366B18}"/>
              </a:ext>
            </a:extLst>
          </p:cNvPr>
          <p:cNvSpPr txBox="1"/>
          <p:nvPr/>
        </p:nvSpPr>
        <p:spPr>
          <a:xfrm>
            <a:off x="3132546" y="4093420"/>
            <a:ext cx="115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 = 0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S0 = 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537F5E-AD97-B15A-D0D7-0BEDE5C6DAB0}"/>
              </a:ext>
            </a:extLst>
          </p:cNvPr>
          <p:cNvSpPr txBox="1"/>
          <p:nvPr/>
        </p:nvSpPr>
        <p:spPr>
          <a:xfrm>
            <a:off x="4151653" y="4164951"/>
            <a:ext cx="1519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Right Shift (RS)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AECE44D-7D7A-70A0-04F3-2CA1F71D6C36}"/>
              </a:ext>
            </a:extLst>
          </p:cNvPr>
          <p:cNvSpPr/>
          <p:nvPr/>
        </p:nvSpPr>
        <p:spPr>
          <a:xfrm>
            <a:off x="2973238" y="4093420"/>
            <a:ext cx="3519577" cy="796898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F63B1D9D-8296-149C-3170-D7CD4E43F83D}"/>
              </a:ext>
            </a:extLst>
          </p:cNvPr>
          <p:cNvSpPr/>
          <p:nvPr/>
        </p:nvSpPr>
        <p:spPr>
          <a:xfrm rot="1874988">
            <a:off x="3986788" y="5600231"/>
            <a:ext cx="1947958" cy="407622"/>
          </a:xfrm>
          <a:prstGeom prst="rightArrow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32C8231-FAEB-0FAE-215F-246C4EB44644}"/>
              </a:ext>
            </a:extLst>
          </p:cNvPr>
          <p:cNvSpPr txBox="1"/>
          <p:nvPr/>
        </p:nvSpPr>
        <p:spPr>
          <a:xfrm>
            <a:off x="7015293" y="4048182"/>
            <a:ext cx="115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 = 0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S0 = 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55BD08-4AB0-C580-F0D4-AA39E07BF08C}"/>
              </a:ext>
            </a:extLst>
          </p:cNvPr>
          <p:cNvSpPr txBox="1"/>
          <p:nvPr/>
        </p:nvSpPr>
        <p:spPr>
          <a:xfrm>
            <a:off x="7788656" y="4202070"/>
            <a:ext cx="1519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Hold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A0567D8-0B7F-D9DF-D1C5-B9C5D138A35C}"/>
              </a:ext>
            </a:extLst>
          </p:cNvPr>
          <p:cNvSpPr/>
          <p:nvPr/>
        </p:nvSpPr>
        <p:spPr>
          <a:xfrm>
            <a:off x="7068024" y="4026083"/>
            <a:ext cx="2070225" cy="775223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9D9FFC0-5E7D-BAE4-621C-D67FD27B12C1}"/>
              </a:ext>
            </a:extLst>
          </p:cNvPr>
          <p:cNvSpPr/>
          <p:nvPr/>
        </p:nvSpPr>
        <p:spPr>
          <a:xfrm>
            <a:off x="8315864" y="4890318"/>
            <a:ext cx="930800" cy="40011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1C2613-D4C7-4955-02A2-39EFAA719D16}"/>
              </a:ext>
            </a:extLst>
          </p:cNvPr>
          <p:cNvSpPr txBox="1"/>
          <p:nvPr/>
        </p:nvSpPr>
        <p:spPr>
          <a:xfrm>
            <a:off x="8653016" y="4886996"/>
            <a:ext cx="88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RST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EDC3C-91F2-9336-322B-DB78DB714683}"/>
              </a:ext>
            </a:extLst>
          </p:cNvPr>
          <p:cNvSpPr txBox="1"/>
          <p:nvPr/>
        </p:nvSpPr>
        <p:spPr>
          <a:xfrm>
            <a:off x="9344536" y="5169165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0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EC2575-DF8E-1681-B451-1DC3AE95088A}"/>
              </a:ext>
            </a:extLst>
          </p:cNvPr>
          <p:cNvSpPr txBox="1"/>
          <p:nvPr/>
        </p:nvSpPr>
        <p:spPr>
          <a:xfrm>
            <a:off x="9344536" y="5548416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0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BA6583-1861-7829-A872-18778F77EAA7}"/>
              </a:ext>
            </a:extLst>
          </p:cNvPr>
          <p:cNvSpPr txBox="1"/>
          <p:nvPr/>
        </p:nvSpPr>
        <p:spPr>
          <a:xfrm>
            <a:off x="9344536" y="5899327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0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443FDE-5790-C158-460F-2CA6FDCB3E9C}"/>
              </a:ext>
            </a:extLst>
          </p:cNvPr>
          <p:cNvSpPr txBox="1"/>
          <p:nvPr/>
        </p:nvSpPr>
        <p:spPr>
          <a:xfrm>
            <a:off x="9358167" y="6264896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0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37B37D5-D830-57AB-E82F-B3AF3A0C0FEA}"/>
              </a:ext>
            </a:extLst>
          </p:cNvPr>
          <p:cNvSpPr/>
          <p:nvPr/>
        </p:nvSpPr>
        <p:spPr>
          <a:xfrm>
            <a:off x="2743199" y="2129013"/>
            <a:ext cx="7723517" cy="527645"/>
          </a:xfrm>
          <a:prstGeom prst="roundRect">
            <a:avLst/>
          </a:prstGeom>
          <a:noFill/>
          <a:ln w="28575">
            <a:solidFill>
              <a:srgbClr val="FFF9BE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DCD7212-B762-8297-E56C-1EA7FB64FF1D}"/>
              </a:ext>
            </a:extLst>
          </p:cNvPr>
          <p:cNvSpPr/>
          <p:nvPr/>
        </p:nvSpPr>
        <p:spPr>
          <a:xfrm>
            <a:off x="7068024" y="5020574"/>
            <a:ext cx="1104925" cy="1519404"/>
          </a:xfrm>
          <a:prstGeom prst="roundRect">
            <a:avLst/>
          </a:prstGeom>
          <a:noFill/>
          <a:ln w="28575">
            <a:solidFill>
              <a:srgbClr val="95E2E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193CFBF-A0CA-2581-7E83-164253B52266}"/>
              </a:ext>
            </a:extLst>
          </p:cNvPr>
          <p:cNvCxnSpPr>
            <a:stCxn id="38" idx="2"/>
          </p:cNvCxnSpPr>
          <p:nvPr/>
        </p:nvCxnSpPr>
        <p:spPr>
          <a:xfrm flipH="1">
            <a:off x="7965057" y="4801306"/>
            <a:ext cx="138080" cy="404087"/>
          </a:xfrm>
          <a:prstGeom prst="straightConnector1">
            <a:avLst/>
          </a:prstGeom>
          <a:ln w="76200">
            <a:solidFill>
              <a:srgbClr val="95E2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슬라이드 번호 개체 틀 26">
            <a:extLst>
              <a:ext uri="{FF2B5EF4-FFF2-40B4-BE49-F238E27FC236}">
                <a16:creationId xmlns:a16="http://schemas.microsoft.com/office/drawing/2014/main" id="{B5627430-3F8A-288C-A4DF-D5E0B01FD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4667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Simulation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A8E675-87F3-425D-5B1E-05E598F4A975}"/>
              </a:ext>
            </a:extLst>
          </p:cNvPr>
          <p:cNvSpPr txBox="1"/>
          <p:nvPr/>
        </p:nvSpPr>
        <p:spPr>
          <a:xfrm>
            <a:off x="1370741" y="6309643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443FDE-5790-C158-460F-2CA6FDCB3E9C}"/>
              </a:ext>
            </a:extLst>
          </p:cNvPr>
          <p:cNvSpPr txBox="1"/>
          <p:nvPr/>
        </p:nvSpPr>
        <p:spPr>
          <a:xfrm>
            <a:off x="9369669" y="6264896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0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40D4E9-D2B5-E439-7AF7-36AB22753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053" y="1115980"/>
            <a:ext cx="8367623" cy="31043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513E4B4-8566-8DD3-287A-62A56E511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6053" y="4220367"/>
            <a:ext cx="8393988" cy="235871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4658082-10BB-F2FA-7F30-9E10E3C99016}"/>
              </a:ext>
            </a:extLst>
          </p:cNvPr>
          <p:cNvSpPr txBox="1"/>
          <p:nvPr/>
        </p:nvSpPr>
        <p:spPr>
          <a:xfrm>
            <a:off x="1740817" y="1377590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CLK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302C8BC-3C35-C0EC-0720-F2DBBB70C40A}"/>
              </a:ext>
            </a:extLst>
          </p:cNvPr>
          <p:cNvSpPr txBox="1"/>
          <p:nvPr/>
        </p:nvSpPr>
        <p:spPr>
          <a:xfrm>
            <a:off x="1740816" y="2128942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31BD2F-F2AB-9F70-3D63-C5F11FAB6F98}"/>
              </a:ext>
            </a:extLst>
          </p:cNvPr>
          <p:cNvSpPr txBox="1"/>
          <p:nvPr/>
        </p:nvSpPr>
        <p:spPr>
          <a:xfrm>
            <a:off x="1740817" y="1761751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LS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930900-046A-697D-506C-8DC22009D5E7}"/>
              </a:ext>
            </a:extLst>
          </p:cNvPr>
          <p:cNvSpPr txBox="1"/>
          <p:nvPr/>
        </p:nvSpPr>
        <p:spPr>
          <a:xfrm>
            <a:off x="1714451" y="2462703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2C5556E-58FF-9ED8-B22A-51E0CEF0F151}"/>
              </a:ext>
            </a:extLst>
          </p:cNvPr>
          <p:cNvSpPr txBox="1"/>
          <p:nvPr/>
        </p:nvSpPr>
        <p:spPr>
          <a:xfrm>
            <a:off x="1740817" y="2831004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290183-864A-43DD-621C-1A1AC717CE62}"/>
              </a:ext>
            </a:extLst>
          </p:cNvPr>
          <p:cNvSpPr txBox="1"/>
          <p:nvPr/>
        </p:nvSpPr>
        <p:spPr>
          <a:xfrm>
            <a:off x="1740817" y="3166103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BCBD4D-3B14-E800-977D-CAE8B198B82B}"/>
              </a:ext>
            </a:extLst>
          </p:cNvPr>
          <p:cNvSpPr txBox="1"/>
          <p:nvPr/>
        </p:nvSpPr>
        <p:spPr>
          <a:xfrm>
            <a:off x="1740817" y="3467954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998FEE6-F555-0393-4B4F-1D94B6746BFC}"/>
              </a:ext>
            </a:extLst>
          </p:cNvPr>
          <p:cNvSpPr txBox="1"/>
          <p:nvPr/>
        </p:nvSpPr>
        <p:spPr>
          <a:xfrm>
            <a:off x="1740816" y="3842436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12EE3D-2907-E6D4-FA34-5ECA75745BEB}"/>
              </a:ext>
            </a:extLst>
          </p:cNvPr>
          <p:cNvSpPr txBox="1"/>
          <p:nvPr/>
        </p:nvSpPr>
        <p:spPr>
          <a:xfrm>
            <a:off x="1740816" y="4194971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3E6721-D9EC-9F7D-3FDB-537BE883AB6B}"/>
              </a:ext>
            </a:extLst>
          </p:cNvPr>
          <p:cNvSpPr txBox="1"/>
          <p:nvPr/>
        </p:nvSpPr>
        <p:spPr>
          <a:xfrm>
            <a:off x="1782227" y="4572808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4E7BC10-822D-F4C3-66B3-4AD4D0BAC720}"/>
              </a:ext>
            </a:extLst>
          </p:cNvPr>
          <p:cNvSpPr txBox="1"/>
          <p:nvPr/>
        </p:nvSpPr>
        <p:spPr>
          <a:xfrm>
            <a:off x="1702574" y="4880572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C41EBD-5E00-6FD3-8D2F-D7FA7E38CFD2}"/>
              </a:ext>
            </a:extLst>
          </p:cNvPr>
          <p:cNvSpPr txBox="1"/>
          <p:nvPr/>
        </p:nvSpPr>
        <p:spPr>
          <a:xfrm>
            <a:off x="1702574" y="5256803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909A6C-1A21-A6D6-4745-9642EBDDB57F}"/>
              </a:ext>
            </a:extLst>
          </p:cNvPr>
          <p:cNvSpPr txBox="1"/>
          <p:nvPr/>
        </p:nvSpPr>
        <p:spPr>
          <a:xfrm>
            <a:off x="1702574" y="5614975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8C3A834-36C4-90C8-753D-A0C29D5AB127}"/>
              </a:ext>
            </a:extLst>
          </p:cNvPr>
          <p:cNvSpPr txBox="1"/>
          <p:nvPr/>
        </p:nvSpPr>
        <p:spPr>
          <a:xfrm>
            <a:off x="1714451" y="5951471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213A92A-332B-6A08-6913-2E21332628D5}"/>
              </a:ext>
            </a:extLst>
          </p:cNvPr>
          <p:cNvSpPr txBox="1"/>
          <p:nvPr/>
        </p:nvSpPr>
        <p:spPr>
          <a:xfrm>
            <a:off x="3030075" y="3811274"/>
            <a:ext cx="115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 = 1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S0 = 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4B9EFD8-38F8-DE5A-4E06-C2E399B39DB8}"/>
              </a:ext>
            </a:extLst>
          </p:cNvPr>
          <p:cNvSpPr txBox="1"/>
          <p:nvPr/>
        </p:nvSpPr>
        <p:spPr>
          <a:xfrm>
            <a:off x="3967623" y="3811274"/>
            <a:ext cx="1519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Left Shift (LS)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867FC7EF-83E8-B51E-E329-62608002DE1B}"/>
              </a:ext>
            </a:extLst>
          </p:cNvPr>
          <p:cNvSpPr/>
          <p:nvPr/>
        </p:nvSpPr>
        <p:spPr>
          <a:xfrm>
            <a:off x="2990732" y="3787600"/>
            <a:ext cx="2496859" cy="796898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화살표: 오른쪽 81">
            <a:extLst>
              <a:ext uri="{FF2B5EF4-FFF2-40B4-BE49-F238E27FC236}">
                <a16:creationId xmlns:a16="http://schemas.microsoft.com/office/drawing/2014/main" id="{058FFD3F-2F1D-06DD-8813-0D1C992A9699}"/>
              </a:ext>
            </a:extLst>
          </p:cNvPr>
          <p:cNvSpPr/>
          <p:nvPr/>
        </p:nvSpPr>
        <p:spPr>
          <a:xfrm rot="19986952">
            <a:off x="4435361" y="5538210"/>
            <a:ext cx="1947958" cy="407622"/>
          </a:xfrm>
          <a:prstGeom prst="rightArrow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3BB4A06-80CF-3F3F-67EF-BBA562724E2D}"/>
              </a:ext>
            </a:extLst>
          </p:cNvPr>
          <p:cNvSpPr txBox="1"/>
          <p:nvPr/>
        </p:nvSpPr>
        <p:spPr>
          <a:xfrm>
            <a:off x="7183932" y="3841028"/>
            <a:ext cx="115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 = 1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S0 = 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80645CB-EEE1-64BA-4956-9AE36FD203E0}"/>
              </a:ext>
            </a:extLst>
          </p:cNvPr>
          <p:cNvSpPr txBox="1"/>
          <p:nvPr/>
        </p:nvSpPr>
        <p:spPr>
          <a:xfrm>
            <a:off x="7789125" y="3860624"/>
            <a:ext cx="1519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Parallel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load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C7D626C-9F65-FF45-A36C-166397C786DC}"/>
              </a:ext>
            </a:extLst>
          </p:cNvPr>
          <p:cNvSpPr/>
          <p:nvPr/>
        </p:nvSpPr>
        <p:spPr>
          <a:xfrm>
            <a:off x="7039154" y="3841026"/>
            <a:ext cx="2047337" cy="678133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2B7B9E4-F2E9-E46A-3925-4FFF01030B59}"/>
              </a:ext>
            </a:extLst>
          </p:cNvPr>
          <p:cNvCxnSpPr/>
          <p:nvPr/>
        </p:nvCxnSpPr>
        <p:spPr>
          <a:xfrm>
            <a:off x="7378460" y="1547004"/>
            <a:ext cx="0" cy="4762639"/>
          </a:xfrm>
          <a:prstGeom prst="line">
            <a:avLst/>
          </a:prstGeom>
          <a:ln w="285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2206A32-4A1D-0243-3E6C-374DF77C0BA0}"/>
              </a:ext>
            </a:extLst>
          </p:cNvPr>
          <p:cNvSpPr txBox="1"/>
          <p:nvPr/>
        </p:nvSpPr>
        <p:spPr>
          <a:xfrm>
            <a:off x="6764409" y="2406318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510F667-C89C-0634-512C-CE22DF441D91}"/>
              </a:ext>
            </a:extLst>
          </p:cNvPr>
          <p:cNvSpPr txBox="1"/>
          <p:nvPr/>
        </p:nvSpPr>
        <p:spPr>
          <a:xfrm>
            <a:off x="6751224" y="3422950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B4725EB-317A-D3CA-951E-C0E2E36FBD91}"/>
              </a:ext>
            </a:extLst>
          </p:cNvPr>
          <p:cNvSpPr txBox="1"/>
          <p:nvPr/>
        </p:nvSpPr>
        <p:spPr>
          <a:xfrm>
            <a:off x="6777589" y="3066227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DADFBDF-82BF-529C-3C44-C9BD65B9F90D}"/>
              </a:ext>
            </a:extLst>
          </p:cNvPr>
          <p:cNvSpPr txBox="1"/>
          <p:nvPr/>
        </p:nvSpPr>
        <p:spPr>
          <a:xfrm>
            <a:off x="6764407" y="2755769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896E0FB-4A9D-7C13-97A4-9FBB8477575B}"/>
              </a:ext>
            </a:extLst>
          </p:cNvPr>
          <p:cNvSpPr txBox="1"/>
          <p:nvPr/>
        </p:nvSpPr>
        <p:spPr>
          <a:xfrm>
            <a:off x="7025973" y="4890294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3C70DF2-9801-BE34-1687-DE9B2F3D1E8A}"/>
              </a:ext>
            </a:extLst>
          </p:cNvPr>
          <p:cNvSpPr txBox="1"/>
          <p:nvPr/>
        </p:nvSpPr>
        <p:spPr>
          <a:xfrm>
            <a:off x="7025972" y="5889557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76DF867-8650-AD53-3C37-51B951E439AB}"/>
              </a:ext>
            </a:extLst>
          </p:cNvPr>
          <p:cNvSpPr txBox="1"/>
          <p:nvPr/>
        </p:nvSpPr>
        <p:spPr>
          <a:xfrm>
            <a:off x="7025972" y="5540106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6E69D0A-677F-E1DF-D340-FFCAC421FC93}"/>
              </a:ext>
            </a:extLst>
          </p:cNvPr>
          <p:cNvSpPr txBox="1"/>
          <p:nvPr/>
        </p:nvSpPr>
        <p:spPr>
          <a:xfrm>
            <a:off x="7039154" y="5209847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39AA6587-2811-E909-4CE9-A225B61B51BF}"/>
              </a:ext>
            </a:extLst>
          </p:cNvPr>
          <p:cNvSpPr/>
          <p:nvPr/>
        </p:nvSpPr>
        <p:spPr>
          <a:xfrm>
            <a:off x="8269857" y="4652513"/>
            <a:ext cx="1099811" cy="1637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FFA1336-EE84-D598-B759-805209960A66}"/>
              </a:ext>
            </a:extLst>
          </p:cNvPr>
          <p:cNvSpPr txBox="1"/>
          <p:nvPr/>
        </p:nvSpPr>
        <p:spPr>
          <a:xfrm>
            <a:off x="8076265" y="5271035"/>
            <a:ext cx="1519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</a:rPr>
              <a:t>RST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1467F0B-A1B6-B811-6D64-A0506712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63650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Layout (W/ DRC &amp; LVS)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5C2EB78-252D-3EA2-13A6-3D16AD716CBF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3D0BAAA-F106-B78B-F3C0-2797A8A15587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Layout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5" name="그림 4" descr="스크린샷, 다채로움, 마조렐 블루, 라인이(가) 표시된 사진&#10;&#10;자동 생성된 설명">
            <a:extLst>
              <a:ext uri="{FF2B5EF4-FFF2-40B4-BE49-F238E27FC236}">
                <a16:creationId xmlns:a16="http://schemas.microsoft.com/office/drawing/2014/main" id="{F69582D8-06FA-8EDB-4122-F9F041007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5" y="2024047"/>
            <a:ext cx="12033023" cy="3093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B223B1-3FE7-8526-901D-91FE4D88E192}"/>
              </a:ext>
            </a:extLst>
          </p:cNvPr>
          <p:cNvSpPr txBox="1"/>
          <p:nvPr/>
        </p:nvSpPr>
        <p:spPr>
          <a:xfrm>
            <a:off x="9974841" y="6026102"/>
            <a:ext cx="1406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Scale : [um]</a:t>
            </a:r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C2D83B4-2AC7-48CF-6870-3CD9EF35C1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506443"/>
              </p:ext>
            </p:extLst>
          </p:nvPr>
        </p:nvGraphicFramePr>
        <p:xfrm>
          <a:off x="9477632" y="5294582"/>
          <a:ext cx="1705608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52804">
                  <a:extLst>
                    <a:ext uri="{9D8B030D-6E8A-4147-A177-3AD203B41FA5}">
                      <a16:colId xmlns:a16="http://schemas.microsoft.com/office/drawing/2014/main" val="2635639096"/>
                    </a:ext>
                  </a:extLst>
                </a:gridCol>
                <a:gridCol w="852804">
                  <a:extLst>
                    <a:ext uri="{9D8B030D-6E8A-4147-A177-3AD203B41FA5}">
                      <a16:colId xmlns:a16="http://schemas.microsoft.com/office/drawing/2014/main" val="1842485080"/>
                    </a:ext>
                  </a:extLst>
                </a:gridCol>
              </a:tblGrid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Length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50.925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814048"/>
                  </a:ext>
                </a:extLst>
              </a:tr>
              <a:tr h="34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Width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11.72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032457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CD44C8-A656-A7E8-5F9A-7B1CAFBFC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0681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Layout (W/ DRC &amp; LVS)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DRC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BA795FC-E394-2061-2F0A-748DFE37D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362"/>
          <a:stretch/>
        </p:blipFill>
        <p:spPr>
          <a:xfrm>
            <a:off x="615351" y="4393080"/>
            <a:ext cx="3664018" cy="128246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7F24DE1-4EB1-96FA-35EC-941922F69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86" y="2035833"/>
            <a:ext cx="3595098" cy="2086954"/>
          </a:xfrm>
          <a:prstGeom prst="rect">
            <a:avLst/>
          </a:prstGeom>
        </p:spPr>
      </p:pic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77007806-20A3-16A1-5632-B650A91E7983}"/>
              </a:ext>
            </a:extLst>
          </p:cNvPr>
          <p:cNvCxnSpPr>
            <a:cxnSpLocks/>
          </p:cNvCxnSpPr>
          <p:nvPr/>
        </p:nvCxnSpPr>
        <p:spPr>
          <a:xfrm>
            <a:off x="5477774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FDADAE4-0B59-66AF-C109-A7278CF7FD53}"/>
              </a:ext>
            </a:extLst>
          </p:cNvPr>
          <p:cNvSpPr txBox="1"/>
          <p:nvPr/>
        </p:nvSpPr>
        <p:spPr>
          <a:xfrm>
            <a:off x="5610045" y="1278301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LVS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C50E6831-CFB6-1B7C-8BBD-54516DBF3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774" y="2035833"/>
            <a:ext cx="3467221" cy="395089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98CE85F-C7B6-5648-F92A-93CC265ADF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84" t="878" r="26203" b="53602"/>
          <a:stretch/>
        </p:blipFill>
        <p:spPr>
          <a:xfrm>
            <a:off x="8154839" y="3539149"/>
            <a:ext cx="3738112" cy="170786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13B2F91-73F2-54D3-0A57-FC832FDA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2341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Additional Analysis_1 : Max. Frequency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435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Standard of Max. Frequency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40CD5B-3B8B-5A41-3F8E-F3EC87FE6013}"/>
              </a:ext>
            </a:extLst>
          </p:cNvPr>
          <p:cNvSpPr txBox="1"/>
          <p:nvPr/>
        </p:nvSpPr>
        <p:spPr>
          <a:xfrm>
            <a:off x="615351" y="2035834"/>
            <a:ext cx="5024396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Logic Level Standard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Output Logic High Level : 600mV </a:t>
            </a:r>
            <a:r>
              <a:rPr lang="ko-KR" altLang="en-US" dirty="0"/>
              <a:t>↑ </a:t>
            </a:r>
            <a:r>
              <a:rPr lang="en-US" altLang="ko-KR" dirty="0"/>
              <a:t>(60% VDD)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Output Logic Low Level : 100mV </a:t>
            </a:r>
            <a:r>
              <a:rPr lang="ko-KR" altLang="en-US" dirty="0"/>
              <a:t>↓ </a:t>
            </a:r>
            <a:r>
              <a:rPr lang="en-US" altLang="ko-KR" dirty="0"/>
              <a:t>(10% VDD)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A03519-8932-C4E2-3112-ACD3290F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90" y="3324905"/>
            <a:ext cx="8126083" cy="311635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EB6BC9-0E18-05FC-D817-BBC2520452ED}"/>
              </a:ext>
            </a:extLst>
          </p:cNvPr>
          <p:cNvSpPr/>
          <p:nvPr/>
        </p:nvSpPr>
        <p:spPr>
          <a:xfrm>
            <a:off x="494581" y="3913517"/>
            <a:ext cx="7827034" cy="700459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57FB7F70-E4E0-42B0-E23C-BB6AA9962C38}"/>
                  </a:ext>
                </a:extLst>
              </p14:cNvPr>
              <p14:cNvContentPartPr/>
              <p14:nvPr/>
            </p14:nvContentPartPr>
            <p14:xfrm>
              <a:off x="667159" y="4151674"/>
              <a:ext cx="220680" cy="36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57FB7F70-E4E0-42B0-E23C-BB6AA9962C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1159" y="4080034"/>
                <a:ext cx="2923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0D51D88E-D490-C425-B613-16A4C8E31D19}"/>
                  </a:ext>
                </a:extLst>
              </p14:cNvPr>
              <p14:cNvContentPartPr/>
              <p14:nvPr/>
            </p14:nvContentPartPr>
            <p14:xfrm>
              <a:off x="2570119" y="4151674"/>
              <a:ext cx="1215720" cy="36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0D51D88E-D490-C425-B613-16A4C8E31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4479" y="4080034"/>
                <a:ext cx="128736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4B9C777-E33E-98C6-08C9-90D762269FDB}"/>
                  </a:ext>
                </a:extLst>
              </p14:cNvPr>
              <p14:cNvContentPartPr/>
              <p14:nvPr/>
            </p14:nvContentPartPr>
            <p14:xfrm>
              <a:off x="5250319" y="4151674"/>
              <a:ext cx="193860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4B9C777-E33E-98C6-08C9-90D762269F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14319" y="4080034"/>
                <a:ext cx="201024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04A387AD-46BA-4822-F45A-CD154CF9DB8D}"/>
                  </a:ext>
                </a:extLst>
              </p14:cNvPr>
              <p14:cNvContentPartPr/>
              <p14:nvPr/>
            </p14:nvContentPartPr>
            <p14:xfrm>
              <a:off x="655279" y="4370194"/>
              <a:ext cx="269280" cy="36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04A387AD-46BA-4822-F45A-CD154CF9DB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9639" y="4298554"/>
                <a:ext cx="34092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9486F9E5-A245-783A-3D4A-837A88DF7C1C}"/>
                  </a:ext>
                </a:extLst>
              </p14:cNvPr>
              <p14:cNvContentPartPr/>
              <p14:nvPr/>
            </p14:nvContentPartPr>
            <p14:xfrm>
              <a:off x="6366319" y="4370194"/>
              <a:ext cx="185760" cy="36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9486F9E5-A245-783A-3D4A-837A88DF7C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330319" y="4298554"/>
                <a:ext cx="25740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1FD4CAC0-A999-2B25-BA6B-9CF57DA4EB82}"/>
                  </a:ext>
                </a:extLst>
              </p14:cNvPr>
              <p14:cNvContentPartPr/>
              <p14:nvPr/>
            </p14:nvContentPartPr>
            <p14:xfrm>
              <a:off x="7844119" y="4370194"/>
              <a:ext cx="179640" cy="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1FD4CAC0-A999-2B25-BA6B-9CF57DA4EB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08479" y="4298554"/>
                <a:ext cx="251280" cy="14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46C2F1-9B1D-5E9F-7FDF-7AFE726F369C}"/>
                  </a:ext>
                </a:extLst>
              </p:cNvPr>
              <p:cNvSpPr txBox="1"/>
              <p:nvPr/>
            </p:nvSpPr>
            <p:spPr>
              <a:xfrm>
                <a:off x="8844951" y="3469714"/>
                <a:ext cx="27949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𝑂𝐻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≥3.5</m:t>
                      </m:r>
                    </m:oMath>
                  </m:oMathPara>
                </a14:m>
                <a:endParaRPr lang="en-US" altLang="ko-KR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𝐿𝐻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≤0.5</m:t>
                      </m:r>
                    </m:oMath>
                  </m:oMathPara>
                </a14:m>
                <a:endParaRPr lang="en-US" altLang="ko-KR" dirty="0"/>
              </a:p>
              <a:p>
                <a:pPr algn="ctr"/>
                <a:endParaRPr lang="en-US" altLang="ko-KR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=5.5</m:t>
                    </m:r>
                  </m:oMath>
                </a14:m>
                <a:r>
                  <a:rPr lang="en-US" altLang="ko-KR" dirty="0"/>
                  <a:t>V</a:t>
                </a:r>
              </a:p>
              <a:p>
                <a:pPr algn="ctr"/>
                <a:r>
                  <a:rPr lang="en-US" altLang="ko-KR" dirty="0"/>
                  <a:t>60%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3.5</m:t>
                    </m:r>
                  </m:oMath>
                </a14:m>
                <a:r>
                  <a:rPr lang="en-US" altLang="ko-KR" dirty="0"/>
                  <a:t>V</a:t>
                </a:r>
              </a:p>
              <a:p>
                <a:pPr algn="ctr"/>
                <a:r>
                  <a:rPr lang="en-US" altLang="ko-KR" dirty="0"/>
                  <a:t>10%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𝐶𝐶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dirty="0" smtClean="0"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altLang="ko-KR" b="0" i="1" dirty="0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r>
                  <a:rPr lang="en-US" altLang="ko-KR" dirty="0"/>
                  <a:t>V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846C2F1-9B1D-5E9F-7FDF-7AFE726F3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951" y="3469714"/>
                <a:ext cx="2794959" cy="203132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DDA2C6A-EAB2-6DC4-0E01-3441C31E0110}"/>
              </a:ext>
            </a:extLst>
          </p:cNvPr>
          <p:cNvSpPr txBox="1"/>
          <p:nvPr/>
        </p:nvSpPr>
        <p:spPr>
          <a:xfrm>
            <a:off x="8321615" y="2405051"/>
            <a:ext cx="3775727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Refer to TI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SN54AS194, SN74AS194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j-lt"/>
              </a:rPr>
              <a:t>           (4-bit Universal Shift Register)</a:t>
            </a:r>
            <a:endParaRPr lang="ko-KR" altLang="en-US" dirty="0">
              <a:latin typeface="+mj-lt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D1E87D-4ECB-6D60-A878-220842BC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679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Additional Analysis_1 : Max. Frequency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1" y="1278301"/>
            <a:ext cx="5779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Simulation at 4GHz (Right shift operation)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C1719A-7202-16D3-C907-0D53CBF5A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943"/>
          <a:stretch/>
        </p:blipFill>
        <p:spPr>
          <a:xfrm>
            <a:off x="793630" y="1834447"/>
            <a:ext cx="6795886" cy="488702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8A95496-744E-245A-21B1-7A95D739C11C}"/>
              </a:ext>
            </a:extLst>
          </p:cNvPr>
          <p:cNvSpPr/>
          <p:nvPr/>
        </p:nvSpPr>
        <p:spPr>
          <a:xfrm>
            <a:off x="1963608" y="4094921"/>
            <a:ext cx="5549824" cy="1953749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1CCD6A-DE9A-046E-01D3-D23440CF80A8}"/>
              </a:ext>
            </a:extLst>
          </p:cNvPr>
          <p:cNvSpPr/>
          <p:nvPr/>
        </p:nvSpPr>
        <p:spPr>
          <a:xfrm>
            <a:off x="3673138" y="4628795"/>
            <a:ext cx="1686812" cy="1051893"/>
          </a:xfrm>
          <a:prstGeom prst="rect">
            <a:avLst/>
          </a:prstGeom>
          <a:noFill/>
          <a:ln w="5715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6B60D3-1C05-5536-9491-B1C2872A1CA7}"/>
              </a:ext>
            </a:extLst>
          </p:cNvPr>
          <p:cNvSpPr txBox="1"/>
          <p:nvPr/>
        </p:nvSpPr>
        <p:spPr>
          <a:xfrm>
            <a:off x="7911692" y="2512526"/>
            <a:ext cx="389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1F1F1F"/>
                </a:solidFill>
                <a:effectLst/>
                <a:highlight>
                  <a:srgbClr val="F8F9FA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As expected, the data should change to ‘0’ at the clock’s positive edge.</a:t>
            </a:r>
          </a:p>
          <a:p>
            <a:r>
              <a:rPr lang="en-US" altLang="ko-KR" dirty="0">
                <a:solidFill>
                  <a:srgbClr val="1F1F1F"/>
                </a:solidFill>
                <a:highlight>
                  <a:srgbClr val="F8F9FA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But, Data stays ‘1’</a:t>
            </a:r>
            <a:endParaRPr lang="ko-K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4C3C-031F-5CF8-46F9-13A50BD0A219}"/>
              </a:ext>
            </a:extLst>
          </p:cNvPr>
          <p:cNvSpPr txBox="1"/>
          <p:nvPr/>
        </p:nvSpPr>
        <p:spPr>
          <a:xfrm>
            <a:off x="794075" y="4106659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348D4-2A53-BCC7-AD07-7956838AE163}"/>
              </a:ext>
            </a:extLst>
          </p:cNvPr>
          <p:cNvSpPr txBox="1"/>
          <p:nvPr/>
        </p:nvSpPr>
        <p:spPr>
          <a:xfrm>
            <a:off x="794075" y="4650582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EAA7B8-C5EF-196B-A2FA-DEFB6AFA23F6}"/>
              </a:ext>
            </a:extLst>
          </p:cNvPr>
          <p:cNvSpPr txBox="1"/>
          <p:nvPr/>
        </p:nvSpPr>
        <p:spPr>
          <a:xfrm>
            <a:off x="794075" y="5230186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FC6946-9866-817E-313E-839EF8A1BF3E}"/>
              </a:ext>
            </a:extLst>
          </p:cNvPr>
          <p:cNvSpPr txBox="1"/>
          <p:nvPr/>
        </p:nvSpPr>
        <p:spPr>
          <a:xfrm>
            <a:off x="805952" y="5743041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18B9C300-9D57-89AA-67B3-7F7CAB144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19715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Additional Analysis_1 : Max. Frequency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435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Simulation at 2.7GHz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016D34-BBBE-4070-C22B-8326D8B02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32" y="1902287"/>
            <a:ext cx="8736789" cy="3638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F6FDE0-1920-F97D-D48C-D8FC6C06EA75}"/>
              </a:ext>
            </a:extLst>
          </p:cNvPr>
          <p:cNvSpPr txBox="1"/>
          <p:nvPr/>
        </p:nvSpPr>
        <p:spPr>
          <a:xfrm>
            <a:off x="545232" y="5703481"/>
            <a:ext cx="5814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CLK = 2.7GHz </a:t>
            </a:r>
            <a:r>
              <a:rPr lang="ko-KR" altLang="en-US" dirty="0">
                <a:sym typeface="Wingdings" panose="05000000000000000000" pitchFamily="2" charset="2"/>
              </a:rPr>
              <a:t>→ </a:t>
            </a:r>
            <a:r>
              <a:rPr lang="en-US" altLang="ko-KR" dirty="0">
                <a:sym typeface="Wingdings" panose="05000000000000000000" pitchFamily="2" charset="2"/>
              </a:rPr>
              <a:t>Normal operation (Right shift operation)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∴ </a:t>
            </a:r>
            <a:r>
              <a:rPr lang="en-US" altLang="ko-KR" dirty="0">
                <a:sym typeface="Wingdings" panose="05000000000000000000" pitchFamily="2" charset="2"/>
              </a:rPr>
              <a:t>Max Freq. = 2.7GHz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C3980AD-295F-D19A-3E4C-40DA882F1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6062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Additional Analysis_2 : Setup time / Hold time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435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Setup time / Hold time 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88AE81-331A-99A8-1B1B-EE27F8B3BEFA}"/>
              </a:ext>
            </a:extLst>
          </p:cNvPr>
          <p:cNvSpPr txBox="1"/>
          <p:nvPr/>
        </p:nvSpPr>
        <p:spPr>
          <a:xfrm>
            <a:off x="6918385" y="1509133"/>
            <a:ext cx="522185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4288C"/>
                </a:solidFill>
              </a:rPr>
              <a:t> Setup time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If D changes extremely close to CLK</a:t>
            </a:r>
          </a:p>
          <a:p>
            <a:r>
              <a:rPr lang="ko-KR" altLang="en-US" dirty="0"/>
              <a:t>→ </a:t>
            </a:r>
            <a:r>
              <a:rPr lang="en-US" altLang="ko-KR" dirty="0"/>
              <a:t>Cannot see D changing at the positive edge of CLK</a:t>
            </a:r>
          </a:p>
          <a:p>
            <a:r>
              <a:rPr lang="ko-KR" altLang="en-US" dirty="0"/>
              <a:t>→ </a:t>
            </a:r>
            <a:r>
              <a:rPr lang="en-US" altLang="ko-KR" dirty="0"/>
              <a:t>Q may malfunction</a:t>
            </a:r>
          </a:p>
          <a:p>
            <a:endParaRPr lang="en-US" altLang="ko-KR" dirty="0"/>
          </a:p>
          <a:p>
            <a:r>
              <a:rPr lang="ko-KR" altLang="en-US" dirty="0"/>
              <a:t>∴</a:t>
            </a:r>
            <a:r>
              <a:rPr lang="ko-KR" altLang="en-US" u="sng" dirty="0"/>
              <a:t> </a:t>
            </a:r>
            <a:r>
              <a:rPr lang="en-US" altLang="ko-KR" u="sng" dirty="0"/>
              <a:t>Setup time means that D must be set up </a:t>
            </a:r>
          </a:p>
          <a:p>
            <a:r>
              <a:rPr lang="en-US" altLang="ko-KR" dirty="0"/>
              <a:t>     </a:t>
            </a:r>
            <a:r>
              <a:rPr lang="en-US" altLang="ko-KR" u="sng" dirty="0"/>
              <a:t>at some point before CLK comes.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14288C"/>
                </a:solidFill>
              </a:rPr>
              <a:t>Hold time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If the value of D changes immediately after the CLK edge, the changed value of D can be recognized.</a:t>
            </a:r>
          </a:p>
          <a:p>
            <a:endParaRPr lang="en-US" altLang="ko-KR" dirty="0"/>
          </a:p>
          <a:p>
            <a:r>
              <a:rPr lang="ko-KR" altLang="en-US" dirty="0"/>
              <a:t>∴ </a:t>
            </a:r>
            <a:r>
              <a:rPr lang="en-US" altLang="ko-KR" u="sng" dirty="0"/>
              <a:t>Hold time is how much D value must be</a:t>
            </a:r>
            <a:r>
              <a:rPr lang="en-US" altLang="ko-KR" dirty="0"/>
              <a:t>                  </a:t>
            </a:r>
          </a:p>
          <a:p>
            <a:r>
              <a:rPr lang="en-US" altLang="ko-KR" dirty="0"/>
              <a:t>     </a:t>
            </a:r>
            <a:r>
              <a:rPr lang="en-US" altLang="ko-KR" u="sng" dirty="0"/>
              <a:t>maintained after CLK ends</a:t>
            </a:r>
            <a:endParaRPr lang="ko-KR" altLang="en-US" u="sng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9A78EBD-5826-D0CC-2DC9-18EB35FE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51" y="1796091"/>
            <a:ext cx="5371382" cy="27904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A9860AA-1B3E-89C4-93DE-75CC86DC1D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122"/>
          <a:stretch/>
        </p:blipFill>
        <p:spPr>
          <a:xfrm>
            <a:off x="747622" y="4617075"/>
            <a:ext cx="5630174" cy="1728555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8B4AFB0-FCD6-FACB-7ADB-4951CC8C7E4B}"/>
              </a:ext>
            </a:extLst>
          </p:cNvPr>
          <p:cNvSpPr/>
          <p:nvPr/>
        </p:nvSpPr>
        <p:spPr>
          <a:xfrm>
            <a:off x="1368385" y="6376181"/>
            <a:ext cx="1449578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318128-F94B-BAFD-1F50-56289DF2E74C}"/>
              </a:ext>
            </a:extLst>
          </p:cNvPr>
          <p:cNvSpPr txBox="1"/>
          <p:nvPr/>
        </p:nvSpPr>
        <p:spPr>
          <a:xfrm>
            <a:off x="1368386" y="6376180"/>
            <a:ext cx="1449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Setup time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0FFBAD2-C5F2-D7EB-DFB4-670202604EA4}"/>
              </a:ext>
            </a:extLst>
          </p:cNvPr>
          <p:cNvSpPr/>
          <p:nvPr/>
        </p:nvSpPr>
        <p:spPr>
          <a:xfrm>
            <a:off x="4189222" y="6376181"/>
            <a:ext cx="1449578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FA0307-0F6D-DD1D-AB62-CB7D5939852D}"/>
              </a:ext>
            </a:extLst>
          </p:cNvPr>
          <p:cNvSpPr txBox="1"/>
          <p:nvPr/>
        </p:nvSpPr>
        <p:spPr>
          <a:xfrm>
            <a:off x="4189223" y="6376180"/>
            <a:ext cx="1449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Hold time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F1075022-1C03-FE95-CDE4-DDBE8901D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8290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091D0-1290-B831-3C5C-989A66C3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3654"/>
            <a:ext cx="2743200" cy="365125"/>
          </a:xfrm>
        </p:spPr>
        <p:txBody>
          <a:bodyPr/>
          <a:lstStyle/>
          <a:p>
            <a:fld id="{285FEA11-C32A-44FD-B264-E5595F6E734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571485"/>
            <a:ext cx="6975895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14288C"/>
                </a:solidFill>
              </a:rPr>
              <a:t>Reason for selecting Universal Shift Register</a:t>
            </a:r>
            <a:r>
              <a:rPr lang="ko-KR" altLang="en-US" sz="2400" dirty="0">
                <a:solidFill>
                  <a:srgbClr val="14288C"/>
                </a:solidFill>
              </a:rPr>
              <a:t> </a:t>
            </a:r>
            <a:endParaRPr lang="en-US" altLang="ko-KR" sz="2400" dirty="0">
              <a:solidFill>
                <a:srgbClr val="14288C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01 : Project</a:t>
            </a:r>
            <a:r>
              <a:rPr lang="ko-KR" altLang="en-US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Outline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C26467-EAF0-4DF1-0FCF-49341B56AA35}"/>
              </a:ext>
            </a:extLst>
          </p:cNvPr>
          <p:cNvSpPr txBox="1"/>
          <p:nvPr/>
        </p:nvSpPr>
        <p:spPr>
          <a:xfrm>
            <a:off x="612474" y="1222244"/>
            <a:ext cx="897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4288C"/>
                </a:solidFill>
              </a:rPr>
              <a:t>UART(Universal Asynchronous Receiver/Transmitter) - 1</a:t>
            </a:r>
            <a:endParaRPr lang="ko-KR" altLang="en-US" sz="2800" b="1" dirty="0">
              <a:solidFill>
                <a:srgbClr val="14288C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8329B4-27D8-0C54-207E-852D0276E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79" y="2177467"/>
            <a:ext cx="2977144" cy="3211168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51E59312-3AAA-BF0F-3FFF-FB7E59D82978}"/>
              </a:ext>
            </a:extLst>
          </p:cNvPr>
          <p:cNvSpPr/>
          <p:nvPr/>
        </p:nvSpPr>
        <p:spPr>
          <a:xfrm>
            <a:off x="2007080" y="3439064"/>
            <a:ext cx="1966822" cy="856891"/>
          </a:xfrm>
          <a:prstGeom prst="rightArrow">
            <a:avLst/>
          </a:prstGeom>
          <a:solidFill>
            <a:srgbClr val="DAF1FF"/>
          </a:solidFill>
          <a:ln w="38100">
            <a:solidFill>
              <a:srgbClr val="1428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Parallel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en-US" altLang="ko-KR" b="1" dirty="0">
                <a:solidFill>
                  <a:srgbClr val="14288C"/>
                </a:solidFill>
              </a:rPr>
              <a:t>load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A719EED9-1BDD-AC37-7F2D-94F6D0967DCB}"/>
              </a:ext>
            </a:extLst>
          </p:cNvPr>
          <p:cNvSpPr/>
          <p:nvPr/>
        </p:nvSpPr>
        <p:spPr>
          <a:xfrm>
            <a:off x="5153810" y="3439064"/>
            <a:ext cx="1966822" cy="856891"/>
          </a:xfrm>
          <a:prstGeom prst="rightArrow">
            <a:avLst/>
          </a:prstGeom>
          <a:solidFill>
            <a:srgbClr val="DAF1FF"/>
          </a:solidFill>
          <a:ln w="38100">
            <a:solidFill>
              <a:srgbClr val="1428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Transmit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17" name="화살표: U자형 16">
            <a:extLst>
              <a:ext uri="{FF2B5EF4-FFF2-40B4-BE49-F238E27FC236}">
                <a16:creationId xmlns:a16="http://schemas.microsoft.com/office/drawing/2014/main" id="{36BE4952-B23E-74A2-0A96-66801EDB9F0C}"/>
              </a:ext>
            </a:extLst>
          </p:cNvPr>
          <p:cNvSpPr/>
          <p:nvPr/>
        </p:nvSpPr>
        <p:spPr>
          <a:xfrm>
            <a:off x="3329797" y="2928668"/>
            <a:ext cx="1305464" cy="535520"/>
          </a:xfrm>
          <a:prstGeom prst="utur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9C1293-6494-5FA4-0FBB-E18B45287F05}"/>
              </a:ext>
            </a:extLst>
          </p:cNvPr>
          <p:cNvSpPr txBox="1"/>
          <p:nvPr/>
        </p:nvSpPr>
        <p:spPr>
          <a:xfrm>
            <a:off x="2778181" y="2418272"/>
            <a:ext cx="2357682" cy="369332"/>
          </a:xfrm>
          <a:prstGeom prst="rect">
            <a:avLst/>
          </a:prstGeom>
          <a:solidFill>
            <a:srgbClr val="E0FAD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4288C"/>
                </a:solidFill>
              </a:rPr>
              <a:t>Data : Parallel to Serial</a:t>
            </a:r>
            <a:endParaRPr lang="ko-KR" altLang="en-US" dirty="0">
              <a:solidFill>
                <a:srgbClr val="14288C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0535735-5C64-63FA-101D-306726868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070" y="2118695"/>
            <a:ext cx="2963288" cy="3269940"/>
          </a:xfrm>
          <a:prstGeom prst="rect">
            <a:avLst/>
          </a:prstGeom>
        </p:spPr>
      </p:pic>
      <p:sp>
        <p:nvSpPr>
          <p:cNvPr id="24" name="화살표: U자형 23">
            <a:extLst>
              <a:ext uri="{FF2B5EF4-FFF2-40B4-BE49-F238E27FC236}">
                <a16:creationId xmlns:a16="http://schemas.microsoft.com/office/drawing/2014/main" id="{DC0B394D-2A6A-A7D4-6987-D1AEAF2C17D2}"/>
              </a:ext>
            </a:extLst>
          </p:cNvPr>
          <p:cNvSpPr/>
          <p:nvPr/>
        </p:nvSpPr>
        <p:spPr>
          <a:xfrm>
            <a:off x="7758974" y="2934092"/>
            <a:ext cx="1305464" cy="535520"/>
          </a:xfrm>
          <a:prstGeom prst="uturnArrow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9E65558B-1BCA-791B-62AF-5215B572941A}"/>
              </a:ext>
            </a:extLst>
          </p:cNvPr>
          <p:cNvSpPr/>
          <p:nvPr/>
        </p:nvSpPr>
        <p:spPr>
          <a:xfrm>
            <a:off x="8364748" y="3497030"/>
            <a:ext cx="1966822" cy="856891"/>
          </a:xfrm>
          <a:prstGeom prst="rightArrow">
            <a:avLst/>
          </a:prstGeom>
          <a:solidFill>
            <a:srgbClr val="DAF1FF"/>
          </a:solidFill>
          <a:ln w="38100">
            <a:solidFill>
              <a:srgbClr val="1428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Parallel load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22E59DF4-B517-4666-CE43-1921BAE19DCF}"/>
              </a:ext>
            </a:extLst>
          </p:cNvPr>
          <p:cNvSpPr/>
          <p:nvPr/>
        </p:nvSpPr>
        <p:spPr>
          <a:xfrm>
            <a:off x="3701012" y="4353921"/>
            <a:ext cx="1966822" cy="856891"/>
          </a:xfrm>
          <a:prstGeom prst="rightArrow">
            <a:avLst/>
          </a:prstGeom>
          <a:solidFill>
            <a:srgbClr val="DAF1FF"/>
          </a:solidFill>
          <a:ln w="38100">
            <a:solidFill>
              <a:srgbClr val="1428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Shift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20163195-9CFB-E50D-F3BF-E7618923513B}"/>
              </a:ext>
            </a:extLst>
          </p:cNvPr>
          <p:cNvSpPr/>
          <p:nvPr/>
        </p:nvSpPr>
        <p:spPr>
          <a:xfrm>
            <a:off x="6362940" y="4312627"/>
            <a:ext cx="1966822" cy="856891"/>
          </a:xfrm>
          <a:prstGeom prst="rightArrow">
            <a:avLst/>
          </a:prstGeom>
          <a:solidFill>
            <a:srgbClr val="DAF1FF"/>
          </a:solidFill>
          <a:ln w="38100">
            <a:solidFill>
              <a:srgbClr val="1428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Shift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E392F7-7432-54D1-0CE6-A5BF441CD926}"/>
              </a:ext>
            </a:extLst>
          </p:cNvPr>
          <p:cNvSpPr txBox="1"/>
          <p:nvPr/>
        </p:nvSpPr>
        <p:spPr>
          <a:xfrm>
            <a:off x="2608050" y="5388635"/>
            <a:ext cx="262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FA09C9-E938-928A-0AB7-FAEEABBB33DE}"/>
              </a:ext>
            </a:extLst>
          </p:cNvPr>
          <p:cNvSpPr txBox="1"/>
          <p:nvPr/>
        </p:nvSpPr>
        <p:spPr>
          <a:xfrm>
            <a:off x="7120630" y="2402941"/>
            <a:ext cx="2357682" cy="369332"/>
          </a:xfrm>
          <a:prstGeom prst="rect">
            <a:avLst/>
          </a:prstGeom>
          <a:solidFill>
            <a:srgbClr val="E0FADF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rgbClr val="14288C"/>
                </a:solidFill>
              </a:rPr>
              <a:t>Data : Serial to Parallel</a:t>
            </a:r>
            <a:endParaRPr lang="ko-KR" altLang="en-US" dirty="0">
              <a:solidFill>
                <a:srgbClr val="14288C"/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B74DC6C-043F-83C5-05AF-9ECC0EA2016A}"/>
              </a:ext>
            </a:extLst>
          </p:cNvPr>
          <p:cNvSpPr/>
          <p:nvPr/>
        </p:nvSpPr>
        <p:spPr>
          <a:xfrm>
            <a:off x="2608049" y="5591582"/>
            <a:ext cx="2628181" cy="397973"/>
          </a:xfrm>
          <a:prstGeom prst="roundRect">
            <a:avLst/>
          </a:prstGeom>
          <a:solidFill>
            <a:srgbClr val="FFF9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BA94147-89C6-7610-3A91-D707AFBCD97D}"/>
              </a:ext>
            </a:extLst>
          </p:cNvPr>
          <p:cNvSpPr txBox="1"/>
          <p:nvPr/>
        </p:nvSpPr>
        <p:spPr>
          <a:xfrm>
            <a:off x="2608048" y="5587999"/>
            <a:ext cx="2628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4288C"/>
                </a:solidFill>
              </a:rPr>
              <a:t>Transmitter</a:t>
            </a:r>
            <a:endParaRPr lang="ko-KR" altLang="en-US" dirty="0">
              <a:solidFill>
                <a:srgbClr val="14288C"/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F6E84446-BE93-0048-F152-EE8553E32598}"/>
              </a:ext>
            </a:extLst>
          </p:cNvPr>
          <p:cNvSpPr/>
          <p:nvPr/>
        </p:nvSpPr>
        <p:spPr>
          <a:xfrm>
            <a:off x="7155136" y="5574692"/>
            <a:ext cx="2628181" cy="365125"/>
          </a:xfrm>
          <a:prstGeom prst="roundRect">
            <a:avLst/>
          </a:prstGeom>
          <a:solidFill>
            <a:srgbClr val="FFF9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37C1FF-D967-6C75-FA77-1C11D92DD516}"/>
              </a:ext>
            </a:extLst>
          </p:cNvPr>
          <p:cNvSpPr txBox="1"/>
          <p:nvPr/>
        </p:nvSpPr>
        <p:spPr>
          <a:xfrm>
            <a:off x="7155135" y="5571109"/>
            <a:ext cx="262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14288C"/>
                </a:solidFill>
              </a:rPr>
              <a:t>Receiver</a:t>
            </a: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58254AE-8E72-C26C-681C-531EC6FD7AA8}"/>
              </a:ext>
            </a:extLst>
          </p:cNvPr>
          <p:cNvCxnSpPr>
            <a:cxnSpLocks/>
          </p:cNvCxnSpPr>
          <p:nvPr/>
        </p:nvCxnSpPr>
        <p:spPr>
          <a:xfrm>
            <a:off x="557842" y="1279638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6750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Additional Analysis_2 : Set time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9EE2C59-FD61-D8BE-B526-82C22DF59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56668"/>
              </p:ext>
            </p:extLst>
          </p:nvPr>
        </p:nvGraphicFramePr>
        <p:xfrm>
          <a:off x="229104" y="1516099"/>
          <a:ext cx="5297555" cy="426928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059511">
                  <a:extLst>
                    <a:ext uri="{9D8B030D-6E8A-4147-A177-3AD203B41FA5}">
                      <a16:colId xmlns:a16="http://schemas.microsoft.com/office/drawing/2014/main" val="4261828618"/>
                    </a:ext>
                  </a:extLst>
                </a:gridCol>
                <a:gridCol w="1059511">
                  <a:extLst>
                    <a:ext uri="{9D8B030D-6E8A-4147-A177-3AD203B41FA5}">
                      <a16:colId xmlns:a16="http://schemas.microsoft.com/office/drawing/2014/main" val="138706893"/>
                    </a:ext>
                  </a:extLst>
                </a:gridCol>
                <a:gridCol w="1059511">
                  <a:extLst>
                    <a:ext uri="{9D8B030D-6E8A-4147-A177-3AD203B41FA5}">
                      <a16:colId xmlns:a16="http://schemas.microsoft.com/office/drawing/2014/main" val="1116791307"/>
                    </a:ext>
                  </a:extLst>
                </a:gridCol>
                <a:gridCol w="1059511">
                  <a:extLst>
                    <a:ext uri="{9D8B030D-6E8A-4147-A177-3AD203B41FA5}">
                      <a16:colId xmlns:a16="http://schemas.microsoft.com/office/drawing/2014/main" val="3877274325"/>
                    </a:ext>
                  </a:extLst>
                </a:gridCol>
                <a:gridCol w="1059511">
                  <a:extLst>
                    <a:ext uri="{9D8B030D-6E8A-4147-A177-3AD203B41FA5}">
                      <a16:colId xmlns:a16="http://schemas.microsoft.com/office/drawing/2014/main" val="3853078377"/>
                    </a:ext>
                  </a:extLst>
                </a:gridCol>
              </a:tblGrid>
              <a:tr h="282387"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S1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S0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CLK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IN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878852007"/>
                  </a:ext>
                </a:extLst>
              </a:tr>
              <a:tr h="3884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source </a:t>
                      </a:r>
                    </a:p>
                    <a:p>
                      <a:pPr algn="ctr"/>
                      <a:r>
                        <a:rPr lang="en-US" sz="1600" dirty="0">
                          <a:effectLst/>
                        </a:rPr>
                        <a:t>type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Pulse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Pulse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Pulse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Pulse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679442030"/>
                  </a:ext>
                </a:extLst>
              </a:tr>
              <a:tr h="55498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Voltage </a:t>
                      </a:r>
                    </a:p>
                    <a:p>
                      <a:pPr algn="ctr"/>
                      <a:r>
                        <a:rPr lang="en-US" sz="1600" dirty="0">
                          <a:effectLst/>
                        </a:rPr>
                        <a:t>range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 ~ 0V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 ~ 1V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 ~ 1V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 ~ 1V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683845878"/>
                  </a:ext>
                </a:extLst>
              </a:tr>
              <a:tr h="3884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Period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8ns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8ns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1/(Freq)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2/(Freq)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70995693"/>
                  </a:ext>
                </a:extLst>
              </a:tr>
              <a:tr h="55498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Delay time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0s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388.39p</a:t>
                      </a:r>
                    </a:p>
                    <a:p>
                      <a:pPr algn="ctr"/>
                      <a:r>
                        <a:rPr lang="en-US" sz="1200" dirty="0">
                          <a:effectLst/>
                        </a:rPr>
                        <a:t>(delay)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756321459"/>
                  </a:ext>
                </a:extLst>
              </a:tr>
              <a:tr h="3884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Rise time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1ps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1ps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1/(Freq*10)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1ps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225120968"/>
                  </a:ext>
                </a:extLst>
              </a:tr>
              <a:tr h="3884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Fall time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1ps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1ps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1/(Freq*10)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1ps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409038601"/>
                  </a:ext>
                </a:extLst>
              </a:tr>
              <a:tr h="38848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Pulse </a:t>
                      </a:r>
                    </a:p>
                    <a:p>
                      <a:pPr algn="ctr"/>
                      <a:r>
                        <a:rPr lang="en-US" sz="1600" dirty="0">
                          <a:effectLst/>
                        </a:rPr>
                        <a:t>width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4ns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4ns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1/(Freq*2)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2/(Freq*2)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792958823"/>
                  </a:ext>
                </a:extLst>
              </a:tr>
              <a:tr h="55498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Simulation time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8n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>
                        <a:effectLst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1200" dirty="0">
                        <a:effectLst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941278816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id="{55FE0F10-D6F4-7F23-7C1A-67DB36189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670" y="1520260"/>
            <a:ext cx="6501596" cy="1836701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4C415177-BEE8-6B74-F1A3-C526E5697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5997" y="3781674"/>
            <a:ext cx="5368457" cy="63030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I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ncrease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the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delay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variable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within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a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certain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range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endParaRPr kumimoji="0" lang="en-US" altLang="ko-KR" sz="21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to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check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if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the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output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is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normal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.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61D32FD-3AA6-C4C1-6264-311A6290E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8245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Additional Analysis_2 : Set time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435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Setup time = 70p 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915E1B-A7AF-8AC1-D0F5-9BC8F077A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218" y="1299714"/>
            <a:ext cx="6823782" cy="28557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930D187-9013-2FEC-77BC-BFC358F1C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81"/>
          <a:stretch/>
        </p:blipFill>
        <p:spPr>
          <a:xfrm>
            <a:off x="109267" y="2913647"/>
            <a:ext cx="6486377" cy="3290038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857CD657-9B37-E43A-8676-83DDE0638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7451" y="4471289"/>
            <a:ext cx="4943661" cy="159980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Since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I</a:t>
            </a:r>
            <a:r>
              <a:rPr kumimoji="0" lang="en-US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nput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data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is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0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at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CLK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Rising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edge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, </a:t>
            </a:r>
            <a:endParaRPr kumimoji="0" lang="en-US" altLang="ko-KR" sz="21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O</a:t>
            </a:r>
            <a:r>
              <a:rPr kumimoji="0" lang="en-US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ut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_</a:t>
            </a:r>
            <a:r>
              <a:rPr lang="en-US" altLang="ko-KR" sz="2100" dirty="0">
                <a:solidFill>
                  <a:srgbClr val="1F1F1F"/>
                </a:solidFill>
                <a:ea typeface="inherit"/>
              </a:rPr>
              <a:t>0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must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change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to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0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for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normal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operation</a:t>
            </a:r>
            <a:r>
              <a:rPr lang="en-US" altLang="ko-KR" sz="2100" dirty="0">
                <a:solidFill>
                  <a:srgbClr val="1F1F1F"/>
                </a:solidFill>
                <a:ea typeface="inherit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100" dirty="0">
                <a:solidFill>
                  <a:srgbClr val="1F1F1F"/>
                </a:solidFill>
                <a:ea typeface="inherit"/>
              </a:rPr>
              <a:t>B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ut</a:t>
            </a:r>
            <a:r>
              <a:rPr kumimoji="0" lang="en-US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,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en-US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data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does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not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change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. </a:t>
            </a:r>
            <a:endParaRPr kumimoji="0" lang="en-US" altLang="ko-KR" sz="21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21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⇒ </a:t>
            </a:r>
            <a:r>
              <a:rPr kumimoji="0" lang="en-US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ea typeface="inherit"/>
              </a:rPr>
              <a:t>Malfunction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D3EAC0E-8620-578D-59E4-230954CA8CC1}"/>
              </a:ext>
            </a:extLst>
          </p:cNvPr>
          <p:cNvSpPr/>
          <p:nvPr/>
        </p:nvSpPr>
        <p:spPr>
          <a:xfrm>
            <a:off x="7136921" y="2507411"/>
            <a:ext cx="373811" cy="874144"/>
          </a:xfrm>
          <a:prstGeom prst="roundRect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239D618-1E07-5D24-6A05-337419A6BBF1}"/>
              </a:ext>
            </a:extLst>
          </p:cNvPr>
          <p:cNvCxnSpPr>
            <a:cxnSpLocks/>
          </p:cNvCxnSpPr>
          <p:nvPr/>
        </p:nvCxnSpPr>
        <p:spPr>
          <a:xfrm flipH="1">
            <a:off x="856891" y="2507411"/>
            <a:ext cx="6280030" cy="1831790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959974C-1D62-6C16-346D-43CCBE51B7B4}"/>
              </a:ext>
            </a:extLst>
          </p:cNvPr>
          <p:cNvCxnSpPr>
            <a:cxnSpLocks/>
          </p:cNvCxnSpPr>
          <p:nvPr/>
        </p:nvCxnSpPr>
        <p:spPr>
          <a:xfrm flipH="1">
            <a:off x="5923472" y="3381555"/>
            <a:ext cx="1587260" cy="1541357"/>
          </a:xfrm>
          <a:prstGeom prst="line">
            <a:avLst/>
          </a:prstGeom>
          <a:ln w="28575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C59DB46-6C7F-C4F5-1FED-514E638F8D92}"/>
              </a:ext>
            </a:extLst>
          </p:cNvPr>
          <p:cNvSpPr/>
          <p:nvPr/>
        </p:nvSpPr>
        <p:spPr>
          <a:xfrm>
            <a:off x="856891" y="3922143"/>
            <a:ext cx="5066581" cy="1441021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247B12-7924-3B84-1AEC-E5726E9603F1}"/>
              </a:ext>
            </a:extLst>
          </p:cNvPr>
          <p:cNvSpPr txBox="1"/>
          <p:nvPr/>
        </p:nvSpPr>
        <p:spPr>
          <a:xfrm>
            <a:off x="7692175" y="3036269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</a:rPr>
              <a:t>Out_0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07A134-DA25-6291-4A95-673788675AD2}"/>
              </a:ext>
            </a:extLst>
          </p:cNvPr>
          <p:cNvSpPr txBox="1"/>
          <p:nvPr/>
        </p:nvSpPr>
        <p:spPr>
          <a:xfrm>
            <a:off x="7677109" y="2553486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rgbClr val="FFFF00"/>
                </a:solidFill>
              </a:rPr>
              <a:t>Input data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5FBA58-1B83-6851-BB9C-892D5D2FF517}"/>
              </a:ext>
            </a:extLst>
          </p:cNvPr>
          <p:cNvSpPr txBox="1"/>
          <p:nvPr/>
        </p:nvSpPr>
        <p:spPr>
          <a:xfrm>
            <a:off x="7673832" y="2052998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CLK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925650-80F0-22F7-2105-6E925709D6D1}"/>
              </a:ext>
            </a:extLst>
          </p:cNvPr>
          <p:cNvSpPr txBox="1"/>
          <p:nvPr/>
        </p:nvSpPr>
        <p:spPr>
          <a:xfrm>
            <a:off x="2024878" y="4881765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Out_0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350387D-4B52-486D-5D74-BFF3902B79E7}"/>
              </a:ext>
            </a:extLst>
          </p:cNvPr>
          <p:cNvSpPr txBox="1"/>
          <p:nvPr/>
        </p:nvSpPr>
        <p:spPr>
          <a:xfrm>
            <a:off x="2009812" y="4398982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Input 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770712-2829-88B6-4CFC-7C10355CC75A}"/>
              </a:ext>
            </a:extLst>
          </p:cNvPr>
          <p:cNvSpPr txBox="1"/>
          <p:nvPr/>
        </p:nvSpPr>
        <p:spPr>
          <a:xfrm>
            <a:off x="2006535" y="3898494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CLK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4" name="화살표: 원형 33">
            <a:extLst>
              <a:ext uri="{FF2B5EF4-FFF2-40B4-BE49-F238E27FC236}">
                <a16:creationId xmlns:a16="http://schemas.microsoft.com/office/drawing/2014/main" id="{9E95D8F9-16B0-286F-7D7A-801E68850868}"/>
              </a:ext>
            </a:extLst>
          </p:cNvPr>
          <p:cNvSpPr/>
          <p:nvPr/>
        </p:nvSpPr>
        <p:spPr>
          <a:xfrm rot="5088915">
            <a:off x="2797546" y="3904188"/>
            <a:ext cx="868392" cy="1075426"/>
          </a:xfrm>
          <a:prstGeom prst="circularArrow">
            <a:avLst/>
          </a:prstGeom>
          <a:solidFill>
            <a:srgbClr val="E0FA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92AB82D5-F554-27D1-7962-2523465F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9291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Additional Analysis_2 : Set time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435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Setup time = 100p 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20C4D8-280C-04B2-5D46-CAC76B02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0"/>
          <a:stretch/>
        </p:blipFill>
        <p:spPr>
          <a:xfrm>
            <a:off x="747622" y="2115656"/>
            <a:ext cx="7625751" cy="36495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A26127-76D2-E183-5971-696819CB4B40}"/>
              </a:ext>
            </a:extLst>
          </p:cNvPr>
          <p:cNvSpPr txBox="1"/>
          <p:nvPr/>
        </p:nvSpPr>
        <p:spPr>
          <a:xfrm>
            <a:off x="8591910" y="3090292"/>
            <a:ext cx="3387307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Shift operation is complete</a:t>
            </a:r>
          </a:p>
          <a:p>
            <a:r>
              <a:rPr lang="en-US" altLang="ko-KR" dirty="0"/>
              <a:t>But, Output is over logic level </a:t>
            </a:r>
          </a:p>
          <a:p>
            <a:endParaRPr lang="en-US" altLang="ko-KR" dirty="0"/>
          </a:p>
          <a:p>
            <a:r>
              <a:rPr lang="en-US" altLang="ko-KR" sz="1600" dirty="0"/>
              <a:t>Low logic level standard = 100mV</a:t>
            </a:r>
          </a:p>
          <a:p>
            <a:r>
              <a:rPr lang="en-US" altLang="ko-KR" sz="1600" dirty="0"/>
              <a:t>High logic level standard = 600mV </a:t>
            </a:r>
            <a:endParaRPr lang="ko-KR" altLang="en-US" sz="1600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261EDCF-CDE2-9C1E-4404-36F4B5116869}"/>
              </a:ext>
            </a:extLst>
          </p:cNvPr>
          <p:cNvSpPr/>
          <p:nvPr/>
        </p:nvSpPr>
        <p:spPr>
          <a:xfrm>
            <a:off x="3640348" y="4422475"/>
            <a:ext cx="1414732" cy="529087"/>
          </a:xfrm>
          <a:prstGeom prst="round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DB49671-2DDC-E7C6-C491-B98866B86727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4359216" y="4495900"/>
            <a:ext cx="856891" cy="24287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3C2C755-BB6C-154D-DC25-B56A31F470C2}"/>
              </a:ext>
            </a:extLst>
          </p:cNvPr>
          <p:cNvSpPr txBox="1"/>
          <p:nvPr/>
        </p:nvSpPr>
        <p:spPr>
          <a:xfrm>
            <a:off x="5216107" y="4311234"/>
            <a:ext cx="1224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107.94mV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A62AEEA7-88CD-F0A4-4EFC-AC3368B72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2625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Additional Analysis_2 : Set time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04 : Universal Shift Register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435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Setup time = 113p 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26127-76D2-E183-5971-696819CB4B40}"/>
              </a:ext>
            </a:extLst>
          </p:cNvPr>
          <p:cNvSpPr txBox="1"/>
          <p:nvPr/>
        </p:nvSpPr>
        <p:spPr>
          <a:xfrm>
            <a:off x="7306838" y="1980710"/>
            <a:ext cx="338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Shift operation is complete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3CF7EB-C31A-9821-0467-653A7667D3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79" t="301" r="-16979" b="-301"/>
          <a:stretch/>
        </p:blipFill>
        <p:spPr>
          <a:xfrm>
            <a:off x="322762" y="1857717"/>
            <a:ext cx="8129224" cy="33858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03D66B8-4F45-C265-DD54-CB75B17B0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592" y="3026395"/>
            <a:ext cx="8168449" cy="3385822"/>
          </a:xfrm>
          <a:prstGeom prst="rect">
            <a:avLst/>
          </a:prstGeom>
        </p:spPr>
      </p:pic>
      <p:sp>
        <p:nvSpPr>
          <p:cNvPr id="10" name="화살표: 원형 9">
            <a:extLst>
              <a:ext uri="{FF2B5EF4-FFF2-40B4-BE49-F238E27FC236}">
                <a16:creationId xmlns:a16="http://schemas.microsoft.com/office/drawing/2014/main" id="{E379D04B-E8C7-5A13-BBD1-8C97A415FD4E}"/>
              </a:ext>
            </a:extLst>
          </p:cNvPr>
          <p:cNvSpPr/>
          <p:nvPr/>
        </p:nvSpPr>
        <p:spPr>
          <a:xfrm rot="14833092" flipH="1">
            <a:off x="8122623" y="3976079"/>
            <a:ext cx="1351417" cy="1669778"/>
          </a:xfrm>
          <a:prstGeom prst="circularArrow">
            <a:avLst/>
          </a:prstGeom>
          <a:solidFill>
            <a:srgbClr val="E0FAD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22803-D918-511F-34D3-3DD61994141C}"/>
              </a:ext>
            </a:extLst>
          </p:cNvPr>
          <p:cNvSpPr txBox="1"/>
          <p:nvPr/>
        </p:nvSpPr>
        <p:spPr>
          <a:xfrm>
            <a:off x="9081286" y="5127300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Out_0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4B1080-F7C7-00D1-B6DF-8DFE41DB241B}"/>
              </a:ext>
            </a:extLst>
          </p:cNvPr>
          <p:cNvSpPr txBox="1"/>
          <p:nvPr/>
        </p:nvSpPr>
        <p:spPr>
          <a:xfrm>
            <a:off x="9066220" y="4490679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Input 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52B6CD-AD22-75F6-08D8-7BB19B42D771}"/>
              </a:ext>
            </a:extLst>
          </p:cNvPr>
          <p:cNvSpPr txBox="1"/>
          <p:nvPr/>
        </p:nvSpPr>
        <p:spPr>
          <a:xfrm>
            <a:off x="9062943" y="3867984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CLK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36F48B84-A1F3-569A-F8AD-B50553DF2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571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623F37-A8C4-480F-BCB1-CF9E49F0C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A3E6C2-0820-41EE-816A-5D9A9CB33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32712" cy="685799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1BB255-8E7E-5375-801D-BA4E110C244C}"/>
              </a:ext>
            </a:extLst>
          </p:cNvPr>
          <p:cNvSpPr/>
          <p:nvPr/>
        </p:nvSpPr>
        <p:spPr>
          <a:xfrm>
            <a:off x="365760" y="1170431"/>
            <a:ext cx="5501191" cy="513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05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Review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5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CF87F1-3B54-482D-A798-9F4A9944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2B318-9A0C-9BA3-FD23-2177EF39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2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1719E9-D8E5-972C-0048-A434D431DF24}"/>
              </a:ext>
            </a:extLst>
          </p:cNvPr>
          <p:cNvSpPr/>
          <p:nvPr/>
        </p:nvSpPr>
        <p:spPr>
          <a:xfrm>
            <a:off x="6285146" y="1170432"/>
            <a:ext cx="5544544" cy="513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Problem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Review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2"/>
              </a:solidFill>
            </a:endParaRP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b="1" dirty="0"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94C9B-C550-4E20-89C5-83F12CB5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6AE491-4898-437E-9E32-86A2F1920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F55C76-861C-49BA-925A-099CA0118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94BE9A-C1C3-41FE-B2E9-6DBE5EBA2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15528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05 : Review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45E53DF-71F1-AF6F-FFC3-67740C69F729}"/>
              </a:ext>
            </a:extLst>
          </p:cNvPr>
          <p:cNvCxnSpPr>
            <a:cxnSpLocks/>
          </p:cNvCxnSpPr>
          <p:nvPr/>
        </p:nvCxnSpPr>
        <p:spPr>
          <a:xfrm>
            <a:off x="615351" y="1274620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B897B4-8EB2-6CC9-C31C-E385BE220248}"/>
              </a:ext>
            </a:extLst>
          </p:cNvPr>
          <p:cNvSpPr txBox="1"/>
          <p:nvPr/>
        </p:nvSpPr>
        <p:spPr>
          <a:xfrm>
            <a:off x="747622" y="1253207"/>
            <a:ext cx="435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Hold time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884744-FE9D-1318-981B-39FF16724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28" r="26001"/>
          <a:stretch/>
        </p:blipFill>
        <p:spPr>
          <a:xfrm>
            <a:off x="615351" y="1941639"/>
            <a:ext cx="4422472" cy="326573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560B8D8-F8FC-21EC-6F3A-A2F4980FF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71" r="39858"/>
          <a:stretch/>
        </p:blipFill>
        <p:spPr>
          <a:xfrm>
            <a:off x="6095998" y="1740446"/>
            <a:ext cx="3243532" cy="3656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11A941-FF1A-4996-6EB7-14578393B7B2}"/>
              </a:ext>
            </a:extLst>
          </p:cNvPr>
          <p:cNvSpPr txBox="1"/>
          <p:nvPr/>
        </p:nvSpPr>
        <p:spPr>
          <a:xfrm>
            <a:off x="853741" y="4148604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Out_0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B4F033-94AE-0CC5-F340-9A9C47FB51AF}"/>
              </a:ext>
            </a:extLst>
          </p:cNvPr>
          <p:cNvSpPr txBox="1"/>
          <p:nvPr/>
        </p:nvSpPr>
        <p:spPr>
          <a:xfrm>
            <a:off x="707910" y="3433252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Input 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F07C0B-B238-F8D4-AB45-5575A76B375C}"/>
              </a:ext>
            </a:extLst>
          </p:cNvPr>
          <p:cNvSpPr txBox="1"/>
          <p:nvPr/>
        </p:nvSpPr>
        <p:spPr>
          <a:xfrm>
            <a:off x="844845" y="2831898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CLK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FE1018-E593-E2B9-5AF1-B8281698FF14}"/>
              </a:ext>
            </a:extLst>
          </p:cNvPr>
          <p:cNvSpPr txBox="1"/>
          <p:nvPr/>
        </p:nvSpPr>
        <p:spPr>
          <a:xfrm>
            <a:off x="6145150" y="4106083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Out_0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8D68F9-FF82-FE91-1337-50F8078D54D3}"/>
              </a:ext>
            </a:extLst>
          </p:cNvPr>
          <p:cNvSpPr txBox="1"/>
          <p:nvPr/>
        </p:nvSpPr>
        <p:spPr>
          <a:xfrm>
            <a:off x="6102836" y="3504729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Input data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1D0D38F-4096-E669-C817-6519D2B69953}"/>
              </a:ext>
            </a:extLst>
          </p:cNvPr>
          <p:cNvSpPr txBox="1"/>
          <p:nvPr/>
        </p:nvSpPr>
        <p:spPr>
          <a:xfrm>
            <a:off x="6239771" y="2903375"/>
            <a:ext cx="137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CLK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F028427-AE4C-C792-528A-BD02DC34D845}"/>
              </a:ext>
            </a:extLst>
          </p:cNvPr>
          <p:cNvSpPr/>
          <p:nvPr/>
        </p:nvSpPr>
        <p:spPr>
          <a:xfrm>
            <a:off x="5146547" y="3201230"/>
            <a:ext cx="822385" cy="23202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F91542F5-82B0-A928-D0D0-BC0437AD6900}"/>
              </a:ext>
            </a:extLst>
          </p:cNvPr>
          <p:cNvSpPr/>
          <p:nvPr/>
        </p:nvSpPr>
        <p:spPr>
          <a:xfrm>
            <a:off x="2082385" y="2714004"/>
            <a:ext cx="1891517" cy="1803932"/>
          </a:xfrm>
          <a:prstGeom prst="roundRect">
            <a:avLst/>
          </a:prstGeom>
          <a:noFill/>
          <a:ln w="28575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F13E74-DC76-1495-A855-18467507999C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Review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FF279573-0DC5-55D1-DD7D-CF24AD140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89" y="5517196"/>
            <a:ext cx="9752670" cy="63030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Even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though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the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hold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time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was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changed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from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120p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to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0p,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the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hold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time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was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not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measured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.</a:t>
            </a:r>
            <a:endParaRPr kumimoji="0" lang="en-US" altLang="ko-KR" sz="21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+mj-lt"/>
              <a:ea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100" dirty="0">
                <a:solidFill>
                  <a:srgbClr val="1F1F1F"/>
                </a:solidFill>
                <a:latin typeface="+mj-lt"/>
              </a:rPr>
              <a:t>But, That’s no problem. Because Negative hold time exists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20DE6F88-3D35-D79D-83FE-ADFFCAA1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209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05 : Review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45E53DF-71F1-AF6F-FFC3-67740C69F729}"/>
              </a:ext>
            </a:extLst>
          </p:cNvPr>
          <p:cNvCxnSpPr>
            <a:cxnSpLocks/>
          </p:cNvCxnSpPr>
          <p:nvPr/>
        </p:nvCxnSpPr>
        <p:spPr>
          <a:xfrm>
            <a:off x="615351" y="1274620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6B897B4-8EB2-6CC9-C31C-E385BE220248}"/>
              </a:ext>
            </a:extLst>
          </p:cNvPr>
          <p:cNvSpPr txBox="1"/>
          <p:nvPr/>
        </p:nvSpPr>
        <p:spPr>
          <a:xfrm>
            <a:off x="747622" y="1253207"/>
            <a:ext cx="435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Hold time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F13E74-DC76-1495-A855-18467507999C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Review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FF279573-0DC5-55D1-DD7D-CF24AD140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89" y="2136196"/>
            <a:ext cx="7468391" cy="307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Refer to 74HC590 (8-bit binary counter with output register ; 3 state)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30" name="슬라이드 번호 개체 틀 29">
            <a:extLst>
              <a:ext uri="{FF2B5EF4-FFF2-40B4-BE49-F238E27FC236}">
                <a16:creationId xmlns:a16="http://schemas.microsoft.com/office/drawing/2014/main" id="{20DE6F88-3D35-D79D-83FE-ADFFCAA1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56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E4875A-C4AA-CF6C-98B9-CCF1B0C0E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04" y="2667615"/>
            <a:ext cx="5624423" cy="15227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E86E9F-4DBB-2A1D-43DE-E9B5EB277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8388" y="2731217"/>
            <a:ext cx="5624423" cy="112652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73EBBF6-5D3C-1546-7D82-D09D8325B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388" y="4261094"/>
            <a:ext cx="3686907" cy="307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100" dirty="0">
                <a:solidFill>
                  <a:srgbClr val="1F1F1F"/>
                </a:solidFill>
                <a:latin typeface="+mj-lt"/>
              </a:rPr>
              <a:t>It has set up time but no hold time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777EAF3-08D9-5523-0878-A44CF1AB5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351" y="4726996"/>
            <a:ext cx="6194003" cy="307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Refer to 74HC299 (8-bit Universal shift register ; 3 state)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0790EFF-D801-EDFD-6BC9-1C1A91B1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804" y="5115173"/>
            <a:ext cx="3916392" cy="1372937"/>
          </a:xfrm>
          <a:prstGeom prst="rect">
            <a:avLst/>
          </a:prstGeom>
        </p:spPr>
      </p:pic>
      <p:sp>
        <p:nvSpPr>
          <p:cNvPr id="15" name="Rectangle 1">
            <a:extLst>
              <a:ext uri="{FF2B5EF4-FFF2-40B4-BE49-F238E27FC236}">
                <a16:creationId xmlns:a16="http://schemas.microsoft.com/office/drawing/2014/main" id="{6AB42CDB-2FB8-8E1B-7569-87E7E0B87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9395" y="5286117"/>
            <a:ext cx="3005631" cy="307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sz="2100" dirty="0">
                <a:solidFill>
                  <a:srgbClr val="1F1F1F"/>
                </a:solidFill>
                <a:latin typeface="+mj-lt"/>
              </a:rPr>
              <a:t>→ </a:t>
            </a:r>
            <a:r>
              <a:rPr lang="en-US" altLang="ko-KR" sz="2100" dirty="0">
                <a:solidFill>
                  <a:srgbClr val="1F1F1F"/>
                </a:solidFill>
                <a:latin typeface="+mj-lt"/>
              </a:rPr>
              <a:t>It has</a:t>
            </a:r>
            <a:r>
              <a:rPr lang="ko-KR" altLang="en-US" sz="2100" dirty="0">
                <a:solidFill>
                  <a:srgbClr val="1F1F1F"/>
                </a:solidFill>
                <a:latin typeface="+mj-lt"/>
              </a:rPr>
              <a:t> </a:t>
            </a:r>
            <a:r>
              <a:rPr lang="en-US" altLang="ko-KR" sz="2100" dirty="0">
                <a:solidFill>
                  <a:srgbClr val="1F1F1F"/>
                </a:solidFill>
                <a:latin typeface="+mj-lt"/>
              </a:rPr>
              <a:t>negative</a:t>
            </a:r>
            <a:r>
              <a:rPr lang="ko-KR" altLang="en-US" sz="2100" dirty="0">
                <a:solidFill>
                  <a:srgbClr val="1F1F1F"/>
                </a:solidFill>
                <a:latin typeface="+mj-lt"/>
              </a:rPr>
              <a:t> </a:t>
            </a:r>
            <a:r>
              <a:rPr lang="en-US" altLang="ko-KR" sz="2100" dirty="0">
                <a:solidFill>
                  <a:srgbClr val="1F1F1F"/>
                </a:solidFill>
                <a:latin typeface="+mj-lt"/>
              </a:rPr>
              <a:t>hold</a:t>
            </a:r>
            <a:r>
              <a:rPr lang="ko-KR" altLang="en-US" sz="2100" dirty="0">
                <a:solidFill>
                  <a:srgbClr val="1F1F1F"/>
                </a:solidFill>
                <a:latin typeface="+mj-lt"/>
              </a:rPr>
              <a:t> </a:t>
            </a:r>
            <a:r>
              <a:rPr lang="en-US" altLang="ko-KR" sz="2100" dirty="0">
                <a:solidFill>
                  <a:srgbClr val="1F1F1F"/>
                </a:solidFill>
                <a:latin typeface="+mj-lt"/>
              </a:rPr>
              <a:t>time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2186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05 : Review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A50E44E-EAA7-0324-A187-77E606885ED7}"/>
              </a:ext>
            </a:extLst>
          </p:cNvPr>
          <p:cNvCxnSpPr>
            <a:cxnSpLocks/>
          </p:cNvCxnSpPr>
          <p:nvPr/>
        </p:nvCxnSpPr>
        <p:spPr>
          <a:xfrm>
            <a:off x="615351" y="1299714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0B49417-40C4-9D22-ACE7-8415B84158C4}"/>
              </a:ext>
            </a:extLst>
          </p:cNvPr>
          <p:cNvSpPr txBox="1"/>
          <p:nvPr/>
        </p:nvSpPr>
        <p:spPr>
          <a:xfrm>
            <a:off x="747622" y="1278301"/>
            <a:ext cx="435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Size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6C44F4-0F86-C220-E4E4-142871A84CA2}"/>
                  </a:ext>
                </a:extLst>
              </p:cNvPr>
              <p:cNvSpPr txBox="1"/>
              <p:nvPr/>
            </p:nvSpPr>
            <p:spPr>
              <a:xfrm>
                <a:off x="615351" y="1919746"/>
                <a:ext cx="10800273" cy="1631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0" i="0" dirty="0">
                    <a:solidFill>
                      <a:srgbClr val="1F1F1F"/>
                    </a:solidFill>
                    <a:effectLst/>
                    <a:highlight>
                      <a:srgbClr val="F8F9FA"/>
                    </a:highlight>
                    <a:latin typeface="+mj-lt"/>
                  </a:rPr>
                  <a:t>To reduce the layout size, use MUX SWITCH instead of MUX LOGIC to reduce the size.</a:t>
                </a:r>
              </a:p>
              <a:p>
                <a:r>
                  <a:rPr lang="en-US" altLang="ko-KR" sz="2000" dirty="0">
                    <a:solidFill>
                      <a:srgbClr val="1F1F1F"/>
                    </a:solidFill>
                    <a:highlight>
                      <a:srgbClr val="F8F9FA"/>
                    </a:highlight>
                    <a:latin typeface="+mj-lt"/>
                  </a:rPr>
                  <a:t>4x1 MUX LOGIC area : 100.862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1F1F1F"/>
                        </a:solidFill>
                        <a:highlight>
                          <a:srgbClr val="F8F9FA"/>
                        </a:highlight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rgbClr val="1F1F1F"/>
                            </a:solidFill>
                            <a:highlight>
                              <a:srgbClr val="F8F9FA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1F1F1F"/>
                            </a:solidFill>
                            <a:highlight>
                              <a:srgbClr val="F8F9FA"/>
                            </a:highlight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1F1F1F"/>
                            </a:solidFill>
                            <a:highlight>
                              <a:srgbClr val="F8F9FA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000" dirty="0">
                  <a:solidFill>
                    <a:srgbClr val="1F1F1F"/>
                  </a:solidFill>
                  <a:highlight>
                    <a:srgbClr val="F8F9FA"/>
                  </a:highlight>
                  <a:latin typeface="+mj-lt"/>
                </a:endParaRPr>
              </a:p>
              <a:p>
                <a:r>
                  <a:rPr lang="en-US" altLang="ko-KR" sz="2000" dirty="0">
                    <a:solidFill>
                      <a:srgbClr val="1F1F1F"/>
                    </a:solidFill>
                    <a:highlight>
                      <a:srgbClr val="F8F9FA"/>
                    </a:highlight>
                    <a:latin typeface="+mj-lt"/>
                  </a:rPr>
                  <a:t>4x1 MUX SWITCH area : 52.421 </a:t>
                </a:r>
                <a14:m>
                  <m:oMath xmlns:m="http://schemas.openxmlformats.org/officeDocument/2006/math">
                    <m:r>
                      <a:rPr lang="en-US" altLang="ko-KR" sz="2000" b="0" i="1" smtClean="0">
                        <a:solidFill>
                          <a:srgbClr val="1F1F1F"/>
                        </a:solidFill>
                        <a:highlight>
                          <a:srgbClr val="F8F9FA"/>
                        </a:highlight>
                        <a:latin typeface="Cambria Math" panose="02040503050406030204" pitchFamily="18" charset="0"/>
                      </a:rPr>
                      <m:t>𝑢</m:t>
                    </m:r>
                    <m:sSup>
                      <m:sSupPr>
                        <m:ctrlPr>
                          <a:rPr lang="en-US" altLang="ko-KR" sz="2000" b="0" i="1" smtClean="0">
                            <a:solidFill>
                              <a:srgbClr val="1F1F1F"/>
                            </a:solidFill>
                            <a:highlight>
                              <a:srgbClr val="F8F9FA"/>
                            </a:highligh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solidFill>
                              <a:srgbClr val="1F1F1F"/>
                            </a:solidFill>
                            <a:highlight>
                              <a:srgbClr val="F8F9FA"/>
                            </a:highlight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ko-KR" sz="2000" b="0" i="1" smtClean="0">
                            <a:solidFill>
                              <a:srgbClr val="1F1F1F"/>
                            </a:solidFill>
                            <a:highlight>
                              <a:srgbClr val="F8F9FA"/>
                            </a:highlight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 sz="2000" dirty="0">
                  <a:solidFill>
                    <a:srgbClr val="1F1F1F"/>
                  </a:solidFill>
                  <a:highlight>
                    <a:srgbClr val="F8F9FA"/>
                  </a:highlight>
                  <a:latin typeface="+mj-lt"/>
                </a:endParaRPr>
              </a:p>
              <a:p>
                <a:r>
                  <a:rPr lang="en-US" altLang="ko-KR" sz="2000" dirty="0">
                    <a:solidFill>
                      <a:srgbClr val="1F1F1F"/>
                    </a:solidFill>
                    <a:highlight>
                      <a:srgbClr val="F8F9FA"/>
                    </a:highlight>
                    <a:latin typeface="+mj-lt"/>
                  </a:rPr>
                  <a:t>Using 4 of 4x1 MUX SWITCH </a:t>
                </a:r>
                <a:r>
                  <a:rPr lang="ko-KR" altLang="en-US" sz="2000" dirty="0">
                    <a:solidFill>
                      <a:srgbClr val="1F1F1F"/>
                    </a:solidFill>
                    <a:highlight>
                      <a:srgbClr val="F8F9FA"/>
                    </a:highlight>
                    <a:latin typeface="+mj-lt"/>
                  </a:rPr>
                  <a:t>→ </a:t>
                </a:r>
                <a:r>
                  <a:rPr lang="en-US" altLang="ko-KR" sz="2000" dirty="0">
                    <a:solidFill>
                      <a:srgbClr val="1F1F1F"/>
                    </a:solidFill>
                    <a:highlight>
                      <a:srgbClr val="F8F9FA"/>
                    </a:highlight>
                    <a:latin typeface="+mj-lt"/>
                  </a:rPr>
                  <a:t>Save 48.14% of Total area</a:t>
                </a:r>
              </a:p>
              <a:p>
                <a:endParaRPr lang="ko-KR" alt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66C44F4-0F86-C220-E4E4-142871A8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351" y="1919746"/>
                <a:ext cx="10800273" cy="1631216"/>
              </a:xfrm>
              <a:prstGeom prst="rect">
                <a:avLst/>
              </a:prstGeom>
              <a:blipFill>
                <a:blip r:embed="rId3"/>
                <a:stretch>
                  <a:fillRect l="-621" t="-2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F13E74-DC76-1495-A855-18467507999C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Review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87A6F3-B7AB-EAB1-E19F-9B6CA078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57</a:t>
            </a:fld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5BC2301-C272-CBB4-C719-723DA23BCC1B}"/>
              </a:ext>
            </a:extLst>
          </p:cNvPr>
          <p:cNvCxnSpPr>
            <a:cxnSpLocks/>
          </p:cNvCxnSpPr>
          <p:nvPr/>
        </p:nvCxnSpPr>
        <p:spPr>
          <a:xfrm>
            <a:off x="615351" y="3379391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AAB3743-8F40-2879-B700-BB39C4C4D812}"/>
              </a:ext>
            </a:extLst>
          </p:cNvPr>
          <p:cNvSpPr txBox="1"/>
          <p:nvPr/>
        </p:nvSpPr>
        <p:spPr>
          <a:xfrm>
            <a:off x="747622" y="3357978"/>
            <a:ext cx="4359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Logic </a:t>
            </a:r>
            <a:r>
              <a:rPr lang="en-US" altLang="ko-KR" sz="2400" b="1" dirty="0" err="1">
                <a:solidFill>
                  <a:srgbClr val="14288C"/>
                </a:solidFill>
              </a:rPr>
              <a:t>curcuits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4C38A5F-2E62-6270-C70F-9C3526162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13" y="4005556"/>
            <a:ext cx="8795678" cy="3071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100" dirty="0">
                <a:latin typeface="+mj-lt"/>
                <a:ea typeface="inherit"/>
              </a:rPr>
              <a:t>I</a:t>
            </a:r>
            <a:r>
              <a:rPr kumimoji="0" lang="en-US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learned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why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the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un</a:t>
            </a:r>
            <a:r>
              <a:rPr kumimoji="0" lang="en-US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ivers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al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shift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register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is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needed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and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what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function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it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effectLst/>
                <a:latin typeface="+mj-lt"/>
                <a:ea typeface="inherit"/>
              </a:rPr>
              <a:t>performs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effectLst/>
                <a:latin typeface="+mj-lt"/>
                <a:ea typeface="inherit"/>
              </a:rPr>
              <a:t>.</a:t>
            </a:r>
            <a:r>
              <a:rPr kumimoji="0" lang="ko-KR" altLang="ko-KR" sz="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A5F7CBAF-C7FA-40E1-4A2E-FE46BD412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113" y="4419502"/>
            <a:ext cx="8699433" cy="16767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-7935" rIns="0" bIns="-7935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100" dirty="0">
                <a:solidFill>
                  <a:srgbClr val="1F1F1F"/>
                </a:solidFill>
                <a:latin typeface="+mj-lt"/>
                <a:ea typeface="inherit"/>
              </a:rPr>
              <a:t>a</a:t>
            </a:r>
            <a:r>
              <a:rPr lang="en-US" altLang="ko-KR" sz="2100">
                <a:solidFill>
                  <a:srgbClr val="1F1F1F"/>
                </a:solidFill>
                <a:latin typeface="+mj-lt"/>
                <a:ea typeface="inherit"/>
              </a:rPr>
              <a:t>nd</a:t>
            </a:r>
            <a:r>
              <a:rPr lang="en-US" altLang="ko-KR" sz="2100" dirty="0">
                <a:solidFill>
                  <a:srgbClr val="1F1F1F"/>
                </a:solidFill>
                <a:latin typeface="+mj-lt"/>
                <a:ea typeface="inherit"/>
              </a:rPr>
              <a:t>, I </a:t>
            </a:r>
            <a:r>
              <a:rPr kumimoji="0" lang="en-US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could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Think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about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what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en-US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I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need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to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consider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when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designing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digital</a:t>
            </a:r>
            <a:r>
              <a:rPr kumimoji="0" lang="ko-KR" altLang="ko-KR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 </a:t>
            </a:r>
            <a:r>
              <a:rPr kumimoji="0" lang="ko-KR" altLang="ko-KR" sz="2100" b="0" i="0" u="none" strike="noStrike" cap="none" normalizeH="0" baseline="0" dirty="0" err="1">
                <a:ln>
                  <a:noFill/>
                </a:ln>
                <a:solidFill>
                  <a:srgbClr val="1F1F1F"/>
                </a:solidFill>
                <a:effectLst/>
                <a:latin typeface="+mj-lt"/>
                <a:ea typeface="inherit"/>
              </a:rPr>
              <a:t>circuits</a:t>
            </a:r>
            <a:endParaRPr kumimoji="0" lang="en-US" altLang="ko-KR" sz="2100" b="0" i="0" u="none" strike="noStrike" cap="none" normalizeH="0" baseline="0" dirty="0">
              <a:ln>
                <a:noFill/>
              </a:ln>
              <a:solidFill>
                <a:srgbClr val="1F1F1F"/>
              </a:solidFill>
              <a:effectLst/>
              <a:latin typeface="+mj-lt"/>
              <a:ea typeface="inherit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2100" dirty="0">
                <a:solidFill>
                  <a:srgbClr val="1F1F1F"/>
                </a:solidFill>
                <a:latin typeface="+mj-lt"/>
              </a:rPr>
              <a:t>Cross-coupled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2100" dirty="0">
                <a:solidFill>
                  <a:srgbClr val="1F1F1F"/>
                </a:solidFill>
                <a:latin typeface="+mj-lt"/>
              </a:rPr>
              <a:t>Setup time, Hold time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2100" dirty="0">
                <a:solidFill>
                  <a:srgbClr val="1F1F1F"/>
                </a:solidFill>
                <a:latin typeface="+mj-lt"/>
              </a:rPr>
              <a:t>Latch &amp; </a:t>
            </a:r>
            <a:r>
              <a:rPr lang="en-US" altLang="ko-KR" sz="2100" dirty="0" err="1">
                <a:solidFill>
                  <a:srgbClr val="1F1F1F"/>
                </a:solidFill>
                <a:latin typeface="+mj-lt"/>
              </a:rPr>
              <a:t>Filp</a:t>
            </a:r>
            <a:r>
              <a:rPr lang="en-US" altLang="ko-KR" sz="2100" dirty="0">
                <a:solidFill>
                  <a:srgbClr val="1F1F1F"/>
                </a:solidFill>
                <a:latin typeface="+mj-lt"/>
              </a:rPr>
              <a:t>-flop operation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endParaRPr lang="en-US" altLang="ko-KR" sz="2100" dirty="0">
              <a:solidFill>
                <a:srgbClr val="1F1F1F"/>
              </a:solidFill>
              <a:latin typeface="+mj-lt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ko-KR" sz="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139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091D0-1290-B831-3C5C-989A66C3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163654"/>
            <a:ext cx="2743200" cy="365125"/>
          </a:xfrm>
        </p:spPr>
        <p:txBody>
          <a:bodyPr/>
          <a:lstStyle/>
          <a:p>
            <a:fld id="{285FEA11-C32A-44FD-B264-E5595F6E7344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571485"/>
            <a:ext cx="6975895" cy="579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>
                <a:solidFill>
                  <a:srgbClr val="14288C"/>
                </a:solidFill>
              </a:rPr>
              <a:t>Reason for selecting Universal Shift Register</a:t>
            </a:r>
            <a:r>
              <a:rPr lang="ko-KR" altLang="en-US" sz="2400" dirty="0">
                <a:solidFill>
                  <a:srgbClr val="14288C"/>
                </a:solidFill>
              </a:rPr>
              <a:t> </a:t>
            </a:r>
            <a:endParaRPr lang="en-US" altLang="ko-KR" sz="2400" dirty="0">
              <a:solidFill>
                <a:srgbClr val="14288C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01 : Project</a:t>
            </a:r>
            <a:r>
              <a:rPr lang="ko-KR" altLang="en-US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Outline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Basics of UART Communication">
            <a:extLst>
              <a:ext uri="{FF2B5EF4-FFF2-40B4-BE49-F238E27FC236}">
                <a16:creationId xmlns:a16="http://schemas.microsoft.com/office/drawing/2014/main" id="{1302FD02-EC3B-496A-71B0-DA0AD457F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90" y="1745464"/>
            <a:ext cx="4776617" cy="20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19EABC-9FF0-D5FA-7457-DDB636ACCE89}"/>
              </a:ext>
            </a:extLst>
          </p:cNvPr>
          <p:cNvSpPr txBox="1"/>
          <p:nvPr/>
        </p:nvSpPr>
        <p:spPr>
          <a:xfrm>
            <a:off x="5558290" y="2073268"/>
            <a:ext cx="5900467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Standard Device for Serial Communication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u="sng" dirty="0">
                <a:solidFill>
                  <a:srgbClr val="14288C"/>
                </a:solidFill>
              </a:rPr>
              <a:t>Transmitter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Convert Parallel data to Serial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Parallel data is loaded into the Shift Register 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Data is serialized 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Transmitted through the Serial port</a:t>
            </a:r>
          </a:p>
          <a:p>
            <a:pPr lvl="1"/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u="sng" dirty="0">
                <a:solidFill>
                  <a:srgbClr val="14288C"/>
                </a:solidFill>
              </a:rPr>
              <a:t>Receiver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Convert Serial data to Parallel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Serial data is shifted bit by bit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convert it into parallel data</a:t>
            </a:r>
          </a:p>
          <a:p>
            <a:pPr lvl="1"/>
            <a:r>
              <a:rPr lang="en-US" altLang="ko-KR" dirty="0"/>
              <a:t>	</a:t>
            </a:r>
            <a:r>
              <a:rPr lang="ko-KR" altLang="en-US" dirty="0"/>
              <a:t>→ </a:t>
            </a:r>
            <a:r>
              <a:rPr lang="en-US" altLang="ko-KR" dirty="0"/>
              <a:t>each bit is shifted and stored in a parallel register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AF734-E713-085E-5FBF-5D7AAF10B09C}"/>
              </a:ext>
            </a:extLst>
          </p:cNvPr>
          <p:cNvSpPr txBox="1"/>
          <p:nvPr/>
        </p:nvSpPr>
        <p:spPr>
          <a:xfrm>
            <a:off x="612474" y="4051525"/>
            <a:ext cx="472123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14288C"/>
                </a:solidFill>
              </a:rPr>
              <a:t>&lt; Receiver Process &gt;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Serial data receive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Bit receive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Store data in Shift Register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Frame Detection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000" dirty="0"/>
              <a:t>Convert to Parallel 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5126F-087E-09C3-F433-0536434CE8BE}"/>
              </a:ext>
            </a:extLst>
          </p:cNvPr>
          <p:cNvSpPr txBox="1"/>
          <p:nvPr/>
        </p:nvSpPr>
        <p:spPr>
          <a:xfrm>
            <a:off x="690114" y="3836100"/>
            <a:ext cx="447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&lt;UART&gt;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4963D50-06DB-9535-6A02-CC78B23009AF}"/>
              </a:ext>
            </a:extLst>
          </p:cNvPr>
          <p:cNvSpPr/>
          <p:nvPr/>
        </p:nvSpPr>
        <p:spPr>
          <a:xfrm>
            <a:off x="2156564" y="3836100"/>
            <a:ext cx="1526914" cy="307777"/>
          </a:xfrm>
          <a:prstGeom prst="roundRect">
            <a:avLst/>
          </a:prstGeom>
          <a:solidFill>
            <a:srgbClr val="DAF1FF"/>
          </a:solidFill>
          <a:ln>
            <a:solidFill>
              <a:srgbClr val="DAF1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7E9BD8-601C-E1A1-7A9A-C8E4E1EB53F7}"/>
              </a:ext>
            </a:extLst>
          </p:cNvPr>
          <p:cNvSpPr txBox="1"/>
          <p:nvPr/>
        </p:nvSpPr>
        <p:spPr>
          <a:xfrm>
            <a:off x="2156564" y="3836100"/>
            <a:ext cx="1526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14288C"/>
                </a:solidFill>
              </a:rPr>
              <a:t>UART</a:t>
            </a:r>
            <a:endParaRPr lang="ko-KR" altLang="en-US" sz="1400" dirty="0">
              <a:solidFill>
                <a:srgbClr val="14288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658AB-1BF6-D9BC-F293-37752A04EC9A}"/>
              </a:ext>
            </a:extLst>
          </p:cNvPr>
          <p:cNvSpPr txBox="1"/>
          <p:nvPr/>
        </p:nvSpPr>
        <p:spPr>
          <a:xfrm>
            <a:off x="612474" y="1222244"/>
            <a:ext cx="8971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4288C"/>
                </a:solidFill>
              </a:rPr>
              <a:t>UART(Universal Asynchronous Receiver/Transmitter) - 2</a:t>
            </a:r>
            <a:endParaRPr lang="ko-KR" altLang="en-US" sz="2800" b="1" dirty="0">
              <a:solidFill>
                <a:srgbClr val="14288C"/>
              </a:solidFill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B5027EB-31B4-9C8F-86D4-51D24CE8F05A}"/>
              </a:ext>
            </a:extLst>
          </p:cNvPr>
          <p:cNvCxnSpPr>
            <a:cxnSpLocks/>
          </p:cNvCxnSpPr>
          <p:nvPr/>
        </p:nvCxnSpPr>
        <p:spPr>
          <a:xfrm>
            <a:off x="557842" y="1279638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23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C091D0-1290-B831-3C5C-989A66C3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238265"/>
            <a:ext cx="2743200" cy="365125"/>
          </a:xfrm>
        </p:spPr>
        <p:txBody>
          <a:bodyPr/>
          <a:lstStyle/>
          <a:p>
            <a:fld id="{285FEA11-C32A-44FD-B264-E5595F6E7344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Program &amp; Tool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01 : Project</a:t>
            </a:r>
            <a:r>
              <a:rPr lang="ko-KR" altLang="en-US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 </a:t>
            </a: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Outline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26AD2D3-AC93-EB49-9293-6B58E1E6334A}"/>
              </a:ext>
            </a:extLst>
          </p:cNvPr>
          <p:cNvCxnSpPr>
            <a:cxnSpLocks/>
          </p:cNvCxnSpPr>
          <p:nvPr/>
        </p:nvCxnSpPr>
        <p:spPr>
          <a:xfrm>
            <a:off x="775044" y="1687428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70E1C3C-B7C2-AB77-4068-AD00F33F4451}"/>
              </a:ext>
            </a:extLst>
          </p:cNvPr>
          <p:cNvSpPr txBox="1"/>
          <p:nvPr/>
        </p:nvSpPr>
        <p:spPr>
          <a:xfrm>
            <a:off x="775042" y="1178027"/>
            <a:ext cx="335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155A4"/>
                </a:solidFill>
              </a:rPr>
              <a:t>01</a:t>
            </a:r>
            <a:endParaRPr lang="ko-KR" altLang="en-US" b="1" dirty="0">
              <a:solidFill>
                <a:srgbClr val="2155A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790AE-DC4C-4D92-06AE-C722DA575899}"/>
              </a:ext>
            </a:extLst>
          </p:cNvPr>
          <p:cNvSpPr txBox="1"/>
          <p:nvPr/>
        </p:nvSpPr>
        <p:spPr>
          <a:xfrm>
            <a:off x="775044" y="1791462"/>
            <a:ext cx="33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Cadence Virtuoso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625C5B-2289-8091-647D-8BAF9F64D4D8}"/>
              </a:ext>
            </a:extLst>
          </p:cNvPr>
          <p:cNvCxnSpPr>
            <a:cxnSpLocks/>
          </p:cNvCxnSpPr>
          <p:nvPr/>
        </p:nvCxnSpPr>
        <p:spPr>
          <a:xfrm>
            <a:off x="7851508" y="1687428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3E6D67C-6ED4-294C-EE61-91B9BAAFA60E}"/>
              </a:ext>
            </a:extLst>
          </p:cNvPr>
          <p:cNvSpPr txBox="1"/>
          <p:nvPr/>
        </p:nvSpPr>
        <p:spPr>
          <a:xfrm>
            <a:off x="7851506" y="1178027"/>
            <a:ext cx="335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155A4"/>
                </a:solidFill>
              </a:rPr>
              <a:t>03</a:t>
            </a:r>
            <a:endParaRPr lang="ko-KR" altLang="en-US" b="1" dirty="0">
              <a:solidFill>
                <a:srgbClr val="2155A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545AC-93B4-E242-E450-5ACA64F25C5E}"/>
              </a:ext>
            </a:extLst>
          </p:cNvPr>
          <p:cNvSpPr txBox="1"/>
          <p:nvPr/>
        </p:nvSpPr>
        <p:spPr>
          <a:xfrm>
            <a:off x="7851508" y="1791462"/>
            <a:ext cx="33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Library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4C77124-82FA-118D-19A8-4C2FA09678C9}"/>
              </a:ext>
            </a:extLst>
          </p:cNvPr>
          <p:cNvCxnSpPr>
            <a:cxnSpLocks/>
          </p:cNvCxnSpPr>
          <p:nvPr/>
        </p:nvCxnSpPr>
        <p:spPr>
          <a:xfrm>
            <a:off x="4304427" y="1681506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6A8854D-C07E-41A4-B538-04C6B19655C2}"/>
              </a:ext>
            </a:extLst>
          </p:cNvPr>
          <p:cNvSpPr txBox="1"/>
          <p:nvPr/>
        </p:nvSpPr>
        <p:spPr>
          <a:xfrm>
            <a:off x="4304425" y="1172105"/>
            <a:ext cx="3358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2155A4"/>
                </a:solidFill>
              </a:rPr>
              <a:t>02</a:t>
            </a:r>
            <a:endParaRPr lang="ko-KR" altLang="en-US" b="1" dirty="0">
              <a:solidFill>
                <a:srgbClr val="2155A4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F7CAAF-62B5-C0D7-2F56-DC663AC25147}"/>
              </a:ext>
            </a:extLst>
          </p:cNvPr>
          <p:cNvSpPr txBox="1"/>
          <p:nvPr/>
        </p:nvSpPr>
        <p:spPr>
          <a:xfrm>
            <a:off x="4304427" y="1785540"/>
            <a:ext cx="335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14288C"/>
                </a:solidFill>
              </a:rPr>
              <a:t>Assura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F3A8DDD-EAC2-D470-8A46-A74EF2B8FDDD}"/>
              </a:ext>
            </a:extLst>
          </p:cNvPr>
          <p:cNvCxnSpPr>
            <a:cxnSpLocks/>
          </p:cNvCxnSpPr>
          <p:nvPr/>
        </p:nvCxnSpPr>
        <p:spPr>
          <a:xfrm>
            <a:off x="775042" y="2257134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DBAFFC5C-3EB0-A31C-0654-44C8FCFD1FD8}"/>
              </a:ext>
            </a:extLst>
          </p:cNvPr>
          <p:cNvCxnSpPr>
            <a:cxnSpLocks/>
          </p:cNvCxnSpPr>
          <p:nvPr/>
        </p:nvCxnSpPr>
        <p:spPr>
          <a:xfrm>
            <a:off x="4298949" y="2272850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A7A2B47-FEA8-320C-65D7-3D9496ADA2B4}"/>
              </a:ext>
            </a:extLst>
          </p:cNvPr>
          <p:cNvCxnSpPr>
            <a:cxnSpLocks/>
          </p:cNvCxnSpPr>
          <p:nvPr/>
        </p:nvCxnSpPr>
        <p:spPr>
          <a:xfrm>
            <a:off x="7851506" y="2272850"/>
            <a:ext cx="3358973" cy="0"/>
          </a:xfrm>
          <a:prstGeom prst="line">
            <a:avLst/>
          </a:prstGeom>
          <a:ln w="1905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adence logo and symbol, meaning, history, PNG">
            <a:extLst>
              <a:ext uri="{FF2B5EF4-FFF2-40B4-BE49-F238E27FC236}">
                <a16:creationId xmlns:a16="http://schemas.microsoft.com/office/drawing/2014/main" id="{CBC13712-8347-686C-A4F8-99E7B7AF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174" y="2335694"/>
            <a:ext cx="2068707" cy="1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8BD54BE-F6B5-FAB6-ED67-29BCB7658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06" y="3469353"/>
            <a:ext cx="3602644" cy="166480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14C1B48-34AE-DBBF-D4E0-04517756BA09}"/>
              </a:ext>
            </a:extLst>
          </p:cNvPr>
          <p:cNvSpPr txBox="1"/>
          <p:nvPr/>
        </p:nvSpPr>
        <p:spPr>
          <a:xfrm>
            <a:off x="775041" y="5243859"/>
            <a:ext cx="3358973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■</a:t>
            </a:r>
            <a:r>
              <a:rPr lang="ko-KR" altLang="en-US" dirty="0"/>
              <a:t> </a:t>
            </a:r>
            <a:r>
              <a:rPr lang="en-US" altLang="ko-KR" sz="1600" dirty="0"/>
              <a:t>Schematic Editor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Layout Editor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 err="1"/>
              <a:t>Specture</a:t>
            </a:r>
            <a:r>
              <a:rPr lang="en-US" altLang="ko-KR" sz="1600" dirty="0"/>
              <a:t> / ADE </a:t>
            </a:r>
            <a:endParaRPr lang="ko-KR" altLang="en-US" sz="1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55925EB-0D12-1EFA-3D7A-6E406CADC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40" y="2497472"/>
            <a:ext cx="2623458" cy="140131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34BA617-0D2E-95E9-B21A-210361F91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309" y="3930942"/>
            <a:ext cx="3214613" cy="167139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B788D11-6181-8812-A694-4A5457A0B6EA}"/>
              </a:ext>
            </a:extLst>
          </p:cNvPr>
          <p:cNvSpPr txBox="1"/>
          <p:nvPr/>
        </p:nvSpPr>
        <p:spPr>
          <a:xfrm>
            <a:off x="7851506" y="5653626"/>
            <a:ext cx="335897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■</a:t>
            </a:r>
            <a:r>
              <a:rPr lang="ko-KR" altLang="en-US" dirty="0"/>
              <a:t> </a:t>
            </a:r>
            <a:r>
              <a:rPr lang="en-US" altLang="ko-KR" sz="1600" dirty="0"/>
              <a:t>gpdk_090</a:t>
            </a:r>
            <a:endParaRPr lang="ko-KR" altLang="en-US" sz="16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FBE21CC-2AD8-A690-226D-001AD06BE3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2282" y="2567045"/>
            <a:ext cx="3718669" cy="196389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B6744D7-6B73-7592-4075-8AB30D49C1CC}"/>
              </a:ext>
            </a:extLst>
          </p:cNvPr>
          <p:cNvSpPr txBox="1"/>
          <p:nvPr/>
        </p:nvSpPr>
        <p:spPr>
          <a:xfrm>
            <a:off x="4451349" y="5652491"/>
            <a:ext cx="3358973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■</a:t>
            </a:r>
            <a:r>
              <a:rPr lang="ko-KR" altLang="en-US" dirty="0"/>
              <a:t> </a:t>
            </a:r>
            <a:r>
              <a:rPr lang="en-US" altLang="ko-KR" sz="1600" dirty="0"/>
              <a:t>DRC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LVS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24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3623F37-A8C4-480F-BCB1-CF9E49F0C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A3E6C2-0820-41EE-816A-5D9A9CB33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32712" cy="685799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A1BB255-8E7E-5375-801D-BA4E110C244C}"/>
              </a:ext>
            </a:extLst>
          </p:cNvPr>
          <p:cNvSpPr/>
          <p:nvPr/>
        </p:nvSpPr>
        <p:spPr>
          <a:xfrm>
            <a:off x="365760" y="1170431"/>
            <a:ext cx="5501191" cy="513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02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5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Design Logic Gate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endParaRPr lang="en-US" altLang="ko-KR" sz="54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2CF87F1-3B54-482D-A798-9F4A99449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2568" y="246028"/>
            <a:ext cx="255495" cy="546559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32B318-9A0C-9BA3-FD23-2177EF394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0"/>
            <a:ext cx="777240" cy="7315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r>
              <a:rPr lang="en-US" altLang="ko-KR" sz="2200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1719E9-D8E5-972C-0048-A434D431DF24}"/>
              </a:ext>
            </a:extLst>
          </p:cNvPr>
          <p:cNvSpPr/>
          <p:nvPr/>
        </p:nvSpPr>
        <p:spPr>
          <a:xfrm>
            <a:off x="6285146" y="1170432"/>
            <a:ext cx="5544544" cy="5138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NOT Gate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2NAND Gate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XOR Gate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2x1 MUX SWITCH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4x1 MUX SWITCH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ko-KR" sz="2000" b="1" dirty="0">
                <a:solidFill>
                  <a:schemeClr val="tx2"/>
                </a:solidFill>
              </a:rPr>
              <a:t>Transmission Gate D-F/F</a:t>
            </a:r>
          </a:p>
          <a:p>
            <a:pPr marL="457200" indent="-228600" latinLnBrk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b="1" dirty="0">
              <a:solidFill>
                <a:schemeClr val="tx2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994C9B-C550-4E20-89C5-83F12CB5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0441" y="6522756"/>
            <a:ext cx="10717187" cy="0"/>
          </a:xfrm>
          <a:prstGeom prst="line">
            <a:avLst/>
          </a:prstGeom>
          <a:ln w="12700" cap="sq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6AE491-4898-437E-9E32-86A2F1920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29917" y="6400800"/>
            <a:ext cx="338328" cy="240175"/>
            <a:chOff x="4089400" y="933450"/>
            <a:chExt cx="338328" cy="34193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F55C76-861C-49BA-925A-099CA01184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258564" y="933450"/>
              <a:ext cx="0" cy="341938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94BE9A-C1C3-41FE-B2E9-6DBE5EBA2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089400" y="1104419"/>
              <a:ext cx="338328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2584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CFF3AD-86C0-17CA-5F03-8041EB7926C8}"/>
              </a:ext>
            </a:extLst>
          </p:cNvPr>
          <p:cNvSpPr/>
          <p:nvPr/>
        </p:nvSpPr>
        <p:spPr>
          <a:xfrm>
            <a:off x="2608050" y="65431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NOT Gate</a:t>
            </a:r>
            <a:endParaRPr lang="en-US" altLang="ko-KR" sz="700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F86B7A-2CB5-DC5C-5ED9-8CF89C3A8775}"/>
              </a:ext>
            </a:extLst>
          </p:cNvPr>
          <p:cNvSpPr/>
          <p:nvPr/>
        </p:nvSpPr>
        <p:spPr>
          <a:xfrm>
            <a:off x="2608051" y="136525"/>
            <a:ext cx="6975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en-US" altLang="ko-KR" sz="2400" b="1" kern="0" dirty="0">
                <a:solidFill>
                  <a:srgbClr val="2155A4"/>
                </a:solidFill>
                <a:latin typeface="Times New Roman" panose="02020603050405020304" pitchFamily="18" charset="0"/>
                <a:ea typeface="Tmon몬소리 Black" panose="02000A03000000000000" pitchFamily="2" charset="-127"/>
                <a:cs typeface="Times New Roman" panose="02020603050405020304" pitchFamily="18" charset="0"/>
              </a:rPr>
              <a:t>02 : Digital Logic Gate</a:t>
            </a:r>
            <a:endParaRPr lang="en-US" altLang="ko-KR" sz="700" b="1" kern="0" dirty="0">
              <a:solidFill>
                <a:srgbClr val="2155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CE68A95-2AC8-C830-3151-5611BE485A3A}"/>
              </a:ext>
            </a:extLst>
          </p:cNvPr>
          <p:cNvCxnSpPr>
            <a:cxnSpLocks/>
          </p:cNvCxnSpPr>
          <p:nvPr/>
        </p:nvCxnSpPr>
        <p:spPr>
          <a:xfrm>
            <a:off x="1109932" y="1334220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779CD12-3FB5-1205-776D-F0EFDE64BF65}"/>
              </a:ext>
            </a:extLst>
          </p:cNvPr>
          <p:cNvSpPr txBox="1"/>
          <p:nvPr/>
        </p:nvSpPr>
        <p:spPr>
          <a:xfrm>
            <a:off x="1242203" y="1312807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Schematic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D619B32-3CAD-9C4F-3C78-0569081BF730}"/>
              </a:ext>
            </a:extLst>
          </p:cNvPr>
          <p:cNvCxnSpPr>
            <a:cxnSpLocks/>
          </p:cNvCxnSpPr>
          <p:nvPr/>
        </p:nvCxnSpPr>
        <p:spPr>
          <a:xfrm>
            <a:off x="6671648" y="1334220"/>
            <a:ext cx="0" cy="465826"/>
          </a:xfrm>
          <a:prstGeom prst="line">
            <a:avLst/>
          </a:prstGeom>
          <a:ln w="38100">
            <a:solidFill>
              <a:srgbClr val="2155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55E96C4-7FFD-5012-E5A0-F8A67034C0D2}"/>
              </a:ext>
            </a:extLst>
          </p:cNvPr>
          <p:cNvSpPr txBox="1"/>
          <p:nvPr/>
        </p:nvSpPr>
        <p:spPr>
          <a:xfrm>
            <a:off x="6803919" y="1312807"/>
            <a:ext cx="296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4288C"/>
                </a:solidFill>
              </a:rPr>
              <a:t>Symbol</a:t>
            </a:r>
            <a:endParaRPr lang="ko-KR" altLang="en-US" b="1" dirty="0">
              <a:solidFill>
                <a:srgbClr val="14288C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251BE8C-BC32-3669-DF05-EB1768C21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648" y="2208363"/>
            <a:ext cx="4410420" cy="31161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92" y="2217155"/>
            <a:ext cx="4498415" cy="363668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D736A-D460-3722-6DB9-0953D25B3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FEA11-C32A-44FD-B264-E5595F6E7344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2263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2662</TotalTime>
  <Words>2593</Words>
  <Application>Microsoft Office PowerPoint</Application>
  <PresentationFormat>와이드스크린</PresentationFormat>
  <Paragraphs>800</Paragraphs>
  <Slides>57</Slides>
  <Notes>34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inherit</vt:lpstr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초음파 센서를 이용한 거리측정회로</dc:title>
  <dc:creator>yejun kim</dc:creator>
  <cp:lastModifiedBy>김민지</cp:lastModifiedBy>
  <cp:revision>163</cp:revision>
  <dcterms:created xsi:type="dcterms:W3CDTF">2024-01-30T00:07:43Z</dcterms:created>
  <dcterms:modified xsi:type="dcterms:W3CDTF">2024-06-07T15:02:22Z</dcterms:modified>
</cp:coreProperties>
</file>